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6" r:id="rId3"/>
    <p:sldMasterId id="2147483669" r:id="rId4"/>
  </p:sldMasterIdLst>
  <p:sldIdLst>
    <p:sldId id="256" r:id="rId5"/>
    <p:sldId id="337" r:id="rId6"/>
    <p:sldId id="258" r:id="rId7"/>
    <p:sldId id="338" r:id="rId8"/>
    <p:sldId id="259" r:id="rId9"/>
    <p:sldId id="339" r:id="rId10"/>
    <p:sldId id="340" r:id="rId11"/>
    <p:sldId id="261" r:id="rId12"/>
    <p:sldId id="262" r:id="rId13"/>
    <p:sldId id="263" r:id="rId14"/>
    <p:sldId id="342" r:id="rId15"/>
    <p:sldId id="264" r:id="rId16"/>
    <p:sldId id="265" r:id="rId17"/>
    <p:sldId id="266" r:id="rId18"/>
    <p:sldId id="267" r:id="rId19"/>
    <p:sldId id="268" r:id="rId20"/>
    <p:sldId id="269" r:id="rId21"/>
    <p:sldId id="270" r:id="rId22"/>
    <p:sldId id="271" r:id="rId23"/>
    <p:sldId id="272" r:id="rId24"/>
    <p:sldId id="343"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344" r:id="rId52"/>
    <p:sldId id="299" r:id="rId53"/>
    <p:sldId id="300" r:id="rId54"/>
    <p:sldId id="345" r:id="rId55"/>
    <p:sldId id="301" r:id="rId56"/>
    <p:sldId id="302" r:id="rId57"/>
    <p:sldId id="303" r:id="rId58"/>
    <p:sldId id="304" r:id="rId59"/>
    <p:sldId id="305" r:id="rId60"/>
    <p:sldId id="306" r:id="rId61"/>
    <p:sldId id="346" r:id="rId62"/>
    <p:sldId id="308" r:id="rId63"/>
    <p:sldId id="309" r:id="rId64"/>
    <p:sldId id="310" r:id="rId65"/>
    <p:sldId id="311" r:id="rId66"/>
    <p:sldId id="312" r:id="rId67"/>
    <p:sldId id="349" r:id="rId68"/>
    <p:sldId id="350" r:id="rId69"/>
    <p:sldId id="351" r:id="rId70"/>
    <p:sldId id="319" r:id="rId71"/>
    <p:sldId id="320" r:id="rId72"/>
    <p:sldId id="321" r:id="rId73"/>
    <p:sldId id="348" r:id="rId74"/>
    <p:sldId id="322" r:id="rId75"/>
    <p:sldId id="323" r:id="rId76"/>
    <p:sldId id="324" r:id="rId77"/>
    <p:sldId id="325" r:id="rId78"/>
    <p:sldId id="326" r:id="rId79"/>
    <p:sldId id="327" r:id="rId80"/>
    <p:sldId id="328" r:id="rId81"/>
    <p:sldId id="352" r:id="rId82"/>
    <p:sldId id="329" r:id="rId83"/>
    <p:sldId id="330" r:id="rId84"/>
    <p:sldId id="331" r:id="rId85"/>
    <p:sldId id="353" r:id="rId86"/>
    <p:sldId id="332" r:id="rId87"/>
    <p:sldId id="354" r:id="rId88"/>
    <p:sldId id="334" r:id="rId89"/>
    <p:sldId id="347" r:id="rId90"/>
    <p:sldId id="336" r:id="rId91"/>
  </p:sldIdLst>
  <p:sldSz cx="12192000" cy="6858000"/>
  <p:notesSz cx="12192000" cy="6858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536" y="-84"/>
      </p:cViewPr>
      <p:guideLst>
        <p:guide orient="horz" pos="2875"/>
        <p:guide pos="2185"/>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4" Type="http://schemas.openxmlformats.org/officeDocument/2006/relationships/tableStyles" Target="tableStyles.xml"/><Relationship Id="rId93" Type="http://schemas.openxmlformats.org/officeDocument/2006/relationships/viewProps" Target="viewProps.xml"/><Relationship Id="rId92" Type="http://schemas.openxmlformats.org/officeDocument/2006/relationships/presProps" Target="presProps.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Master" Target="slideMasters/slideMaster3.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900" b="0" i="0" u="none" strike="noStrike" kern="1200" cap="none" spc="0" normalizeH="0" baseline="0" noProof="0">
              <a:ln>
                <a:noFill/>
              </a:ln>
              <a:solidFill>
                <a:srgbClr val="949596"/>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949596"/>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transition spd="slow">
    <p:cover dir="d"/>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596900" y="1200150"/>
            <a:ext cx="5374217" cy="51006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174317" y="1200150"/>
            <a:ext cx="5376333" cy="51006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900" b="0" i="0" u="none" strike="noStrike" kern="1200" cap="none" spc="0" normalizeH="0" baseline="0" noProof="0">
              <a:ln>
                <a:noFill/>
              </a:ln>
              <a:solidFill>
                <a:srgbClr val="949596"/>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949596"/>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transition spd="slow">
    <p:cover dir="d"/>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900" b="0" i="0" u="none" strike="noStrike" kern="1200" cap="none" spc="0" normalizeH="0" baseline="0" noProof="0">
              <a:ln>
                <a:noFill/>
              </a:ln>
              <a:solidFill>
                <a:srgbClr val="949596"/>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949596"/>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transition spd="slow">
    <p:cover dir="d"/>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900" b="0" i="0" u="none" strike="noStrike" kern="1200" cap="none" spc="0" normalizeH="0" baseline="0" noProof="0">
              <a:ln>
                <a:noFill/>
              </a:ln>
              <a:solidFill>
                <a:srgbClr val="949596"/>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949596"/>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transition spd="slow">
    <p:cover dir="d"/>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900" b="0" i="0" u="none" strike="noStrike" kern="1200" cap="none" spc="0" normalizeH="0" baseline="0" noProof="0">
              <a:ln>
                <a:noFill/>
              </a:ln>
              <a:solidFill>
                <a:srgbClr val="949596"/>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949596"/>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transition spd="slow">
    <p:cover dir="d"/>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900" b="0" i="0" u="none" strike="noStrike" kern="1200" cap="none" spc="0" normalizeH="0" baseline="0" noProof="0">
              <a:ln>
                <a:noFill/>
              </a:ln>
              <a:solidFill>
                <a:srgbClr val="949596"/>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949596"/>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transition spd="slow">
    <p:cover dir="d"/>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685800" rtl="0" eaLnBrk="0" fontAlgn="base" latinLnBrk="0" hangingPunct="0">
              <a:lnSpc>
                <a:spcPct val="110000"/>
              </a:lnSpc>
              <a:spcBef>
                <a:spcPts val="1200"/>
              </a:spcBef>
              <a:spcAft>
                <a:spcPct val="0"/>
              </a:spcAft>
              <a:buClr>
                <a:schemeClr val="accent1"/>
              </a:buClr>
              <a:buSzPct val="50000"/>
              <a:buFont typeface="Wingdings 2" pitchFamily="18" charset="2"/>
              <a:buNone/>
              <a:defRPr/>
            </a:pPr>
            <a:endParaRPr kumimoji="0" lang="zh-CN" altLang="en-US" sz="3200" b="0" i="0" u="none" strike="noStrike" kern="0" cap="none" spc="0" normalizeH="0" baseline="0" noProof="0" smtClean="0">
              <a:ln>
                <a:noFill/>
              </a:ln>
              <a:solidFill>
                <a:schemeClr val="accent1"/>
              </a:solidFill>
              <a:effectLst/>
              <a:uLnTx/>
              <a:uFillTx/>
              <a:latin typeface="+mn-lt"/>
              <a:ea typeface="+mn-ea"/>
              <a:cs typeface="+mn-cs"/>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900" b="0" i="0" u="none" strike="noStrike" kern="1200" cap="none" spc="0" normalizeH="0" baseline="0" noProof="0">
              <a:ln>
                <a:noFill/>
              </a:ln>
              <a:solidFill>
                <a:srgbClr val="949596"/>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949596"/>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transition spd="slow">
    <p:cover dir="d"/>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900" b="0" i="0" u="none" strike="noStrike" kern="1200" cap="none" spc="0" normalizeH="0" baseline="0" noProof="0">
              <a:ln>
                <a:noFill/>
              </a:ln>
              <a:solidFill>
                <a:srgbClr val="949596"/>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949596"/>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transition spd="slow">
    <p:cover dir="d"/>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13800" y="104775"/>
            <a:ext cx="2736851" cy="6196013"/>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596900" y="104775"/>
            <a:ext cx="8013700" cy="6196013"/>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900" b="0" i="0" u="none" strike="noStrike" kern="1200" cap="none" spc="0" normalizeH="0" baseline="0" noProof="0">
              <a:ln>
                <a:noFill/>
              </a:ln>
              <a:solidFill>
                <a:srgbClr val="949596"/>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949596"/>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transition spd="slow">
    <p:cover dir="d"/>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596900" y="104775"/>
            <a:ext cx="10953751" cy="6196013"/>
          </a:xfr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900" b="0" i="0" u="none" strike="noStrike" kern="1200" cap="none" spc="0" normalizeH="0" baseline="0" noProof="0">
              <a:ln>
                <a:noFill/>
              </a:ln>
              <a:solidFill>
                <a:srgbClr val="949596"/>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949596"/>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transition spd="slow">
    <p:cover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bg1"/>
                </a:solidFill>
                <a:latin typeface="Microsoft JhengHei" panose="020B0604030504040204" charset="-120"/>
                <a:cs typeface="Microsoft JhengHei" panose="020B0604030504040204" charset="-120"/>
              </a:defRPr>
            </a:lvl1pPr>
          </a:lstStyle>
          <a:p/>
        </p:txBody>
      </p:sp>
      <p:sp>
        <p:nvSpPr>
          <p:cNvPr id="3" name="Holder 3"/>
          <p:cNvSpPr>
            <a:spLocks noGrp="1"/>
          </p:cNvSpPr>
          <p:nvPr>
            <p:ph type="body" idx="1"/>
          </p:nvPr>
        </p:nvSpPr>
        <p:spPr/>
        <p:txBody>
          <a:bodyPr lIns="0" tIns="0" rIns="0" bIns="0"/>
          <a:lstStyle>
            <a:lvl1pPr>
              <a:defRPr sz="2800" b="0" i="0">
                <a:solidFill>
                  <a:schemeClr val="tx1"/>
                </a:solidFill>
                <a:latin typeface="微软雅黑" panose="020B0503020204020204" charset="-122"/>
                <a:cs typeface="微软雅黑" panose="020B0503020204020204" charset="-122"/>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pic>
        <p:nvPicPr>
          <p:cNvPr id="4098" name="图片 11"/>
          <p:cNvPicPr>
            <a:picLocks noChangeAspect="1"/>
          </p:cNvPicPr>
          <p:nvPr/>
        </p:nvPicPr>
        <p:blipFill>
          <a:blip r:embed="rId2"/>
          <a:srcRect t="2" b="24545"/>
          <a:stretch>
            <a:fillRect/>
          </a:stretch>
        </p:blipFill>
        <p:spPr>
          <a:xfrm>
            <a:off x="0" y="0"/>
            <a:ext cx="12192000" cy="4597400"/>
          </a:xfrm>
          <a:prstGeom prst="rect">
            <a:avLst/>
          </a:prstGeom>
          <a:noFill/>
          <a:ln w="9525">
            <a:noFill/>
          </a:ln>
        </p:spPr>
      </p:pic>
      <p:sp>
        <p:nvSpPr>
          <p:cNvPr id="4102" name="KSO_BT1"/>
          <p:cNvSpPr>
            <a:spLocks noGrp="1" noChangeArrowheads="1"/>
          </p:cNvSpPr>
          <p:nvPr>
            <p:ph type="ctrTitle"/>
          </p:nvPr>
        </p:nvSpPr>
        <p:spPr>
          <a:xfrm>
            <a:off x="1045633" y="4967288"/>
            <a:ext cx="10102851" cy="658812"/>
          </a:xfrm>
        </p:spPr>
        <p:txBody>
          <a:bodyPr/>
          <a:lstStyle>
            <a:lvl1pPr algn="ctr">
              <a:defRPr>
                <a:solidFill>
                  <a:schemeClr val="accent1"/>
                </a:solidFill>
              </a:defRPr>
            </a:lvl1pPr>
          </a:lstStyle>
          <a:p>
            <a:r>
              <a:rPr lang="zh-CN"/>
              <a:t>单击此处编辑母版标题样式</a:t>
            </a:r>
            <a:endParaRPr lang="zh-CN"/>
          </a:p>
        </p:txBody>
      </p:sp>
      <p:sp>
        <p:nvSpPr>
          <p:cNvPr id="4103" name="KSO_BC1"/>
          <p:cNvSpPr>
            <a:spLocks noGrp="1" noChangeArrowheads="1"/>
          </p:cNvSpPr>
          <p:nvPr>
            <p:ph type="subTitle" idx="1"/>
          </p:nvPr>
        </p:nvSpPr>
        <p:spPr>
          <a:xfrm>
            <a:off x="1022351" y="5741988"/>
            <a:ext cx="10121900" cy="452437"/>
          </a:xfrm>
        </p:spPr>
        <p:txBody>
          <a:bodyPr/>
          <a:lstStyle>
            <a:lvl1pPr marL="0" indent="0" algn="ctr">
              <a:buFont typeface="Wingdings 2" pitchFamily="18" charset="2"/>
              <a:buNone/>
              <a:defRPr sz="1800">
                <a:solidFill>
                  <a:srgbClr val="6D6D6D"/>
                </a:solidFill>
              </a:defRPr>
            </a:lvl1pPr>
          </a:lstStyle>
          <a:p>
            <a:r>
              <a:rPr lang="zh-CN"/>
              <a:t>单击此处编辑母版副标题样式</a:t>
            </a:r>
            <a:endParaRPr lang="zh-CN"/>
          </a:p>
        </p:txBody>
      </p:sp>
      <p:sp>
        <p:nvSpPr>
          <p:cNvPr id="11" name="KSO_FD"/>
          <p:cNvSpPr>
            <a:spLocks noGrp="1" noChangeArrowheads="1"/>
          </p:cNvSpPr>
          <p:nvPr>
            <p:ph type="dt" sz="half" idx="2"/>
          </p:nvPr>
        </p:nvSpPr>
        <p:spPr bwMode="auto">
          <a:xfrm>
            <a:off x="609600" y="6245225"/>
            <a:ext cx="2844800" cy="476250"/>
          </a:xfrm>
          <a:prstGeom prst="rect">
            <a:avLst/>
          </a:prstGeom>
          <a:ln>
            <a:miter lim="800000"/>
          </a:ln>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900" b="0" i="0" u="none" strike="noStrike" kern="1200" cap="none" spc="0" normalizeH="0" baseline="0" noProof="0">
              <a:ln>
                <a:noFill/>
              </a:ln>
              <a:solidFill>
                <a:srgbClr val="949596"/>
              </a:solidFill>
              <a:effectLst/>
              <a:uLnTx/>
              <a:uFillTx/>
              <a:latin typeface="Arial" panose="020B0604020202020204" pitchFamily="34" charset="0"/>
              <a:ea typeface="宋体" panose="02010600030101010101" pitchFamily="2" charset="-122"/>
              <a:cs typeface="+mn-cs"/>
            </a:endParaRPr>
          </a:p>
        </p:txBody>
      </p:sp>
      <p:sp>
        <p:nvSpPr>
          <p:cNvPr id="12" name="KSO_FT"/>
          <p:cNvSpPr>
            <a:spLocks noGrp="1" noChangeArrowheads="1"/>
          </p:cNvSpPr>
          <p:nvPr>
            <p:ph type="ftr" sz="quarter" idx="3"/>
          </p:nvPr>
        </p:nvSpPr>
        <p:spPr bwMode="auto">
          <a:xfrm>
            <a:off x="4165600" y="6245225"/>
            <a:ext cx="3860800" cy="476250"/>
          </a:xfrm>
          <a:prstGeom prst="rect">
            <a:avLst/>
          </a:prstGeom>
          <a:ln>
            <a:miter lim="800000"/>
          </a:ln>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949596"/>
              </a:solidFill>
              <a:effectLst/>
              <a:uLnTx/>
              <a:uFillTx/>
              <a:latin typeface="Arial" panose="020B0604020202020204" pitchFamily="34" charset="0"/>
              <a:ea typeface="宋体" panose="02010600030101010101" pitchFamily="2" charset="-122"/>
              <a:cs typeface="+mn-cs"/>
            </a:endParaRPr>
          </a:p>
        </p:txBody>
      </p:sp>
      <p:sp>
        <p:nvSpPr>
          <p:cNvPr id="13" name="KSO_FN"/>
          <p:cNvSpPr>
            <a:spLocks noGrp="1" noChangeArrowheads="1"/>
          </p:cNvSpPr>
          <p:nvPr>
            <p:ph type="sldNum" sz="quarter" idx="4"/>
          </p:nvPr>
        </p:nvSpPr>
        <p:spPr bwMode="auto">
          <a:xfrm>
            <a:off x="8737600" y="6245225"/>
            <a:ext cx="2844800" cy="476250"/>
          </a:xfrm>
          <a:prstGeom prst="rect">
            <a:avLst/>
          </a:prstGeom>
          <a:ln>
            <a:miter lim="800000"/>
          </a:ln>
        </p:spPr>
        <p:txBody>
          <a:bodyPr vert="horz" wrap="square" lIns="91440" tIns="45720" rIns="91440" bIns="45720" numCol="1" anchor="ctr" anchorCtr="0" compatLnSpc="1"/>
          <a:p>
            <a:pPr algn="r">
              <a:buNone/>
            </a:pPr>
            <a:fld id="{9A0DB2DC-4C9A-4742-B13C-FB6460FD3503}" type="slidenum">
              <a:rPr lang="zh-CN" altLang="en-US" dirty="0"/>
            </a:fld>
            <a:endParaRPr lang="zh-CN" altLang="en-US" dirty="0"/>
          </a:p>
        </p:txBody>
      </p:sp>
    </p:spTree>
  </p:cSld>
  <p:clrMapOvr>
    <a:masterClrMapping/>
  </p:clrMapOvr>
  <p:transition spd="slow">
    <p:cover dir="d"/>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900" b="0" i="0" u="none" strike="noStrike" kern="1200" cap="none" spc="0" normalizeH="0" baseline="0" noProof="0">
              <a:ln>
                <a:noFill/>
              </a:ln>
              <a:solidFill>
                <a:srgbClr val="949596"/>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949596"/>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transition spd="slow">
    <p:cover dir="d"/>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900" b="0" i="0" u="none" strike="noStrike" kern="1200" cap="none" spc="0" normalizeH="0" baseline="0" noProof="0">
              <a:ln>
                <a:noFill/>
              </a:ln>
              <a:solidFill>
                <a:srgbClr val="949596"/>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949596"/>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transition spd="slow">
    <p:cover dir="d"/>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96900" y="1200150"/>
            <a:ext cx="5374217" cy="51006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4317" y="1200150"/>
            <a:ext cx="5376333" cy="51006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900" b="0" i="0" u="none" strike="noStrike" kern="1200" cap="none" spc="0" normalizeH="0" baseline="0" noProof="0">
              <a:ln>
                <a:noFill/>
              </a:ln>
              <a:solidFill>
                <a:srgbClr val="949596"/>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949596"/>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transition spd="slow">
    <p:cover dir="d"/>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3367"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3367"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900" b="0" i="0" u="none" strike="noStrike" kern="1200" cap="none" spc="0" normalizeH="0" baseline="0" noProof="0">
              <a:ln>
                <a:noFill/>
              </a:ln>
              <a:solidFill>
                <a:srgbClr val="949596"/>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949596"/>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buNone/>
            </a:pPr>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transition spd="slow">
    <p:cover dir="d"/>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900" b="0" i="0" u="none" strike="noStrike" kern="1200" cap="none" spc="0" normalizeH="0" baseline="0" noProof="0">
              <a:ln>
                <a:noFill/>
              </a:ln>
              <a:solidFill>
                <a:srgbClr val="949596"/>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949596"/>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transition spd="slow">
    <p:cover dir="d"/>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900" b="0" i="0" u="none" strike="noStrike" kern="1200" cap="none" spc="0" normalizeH="0" baseline="0" noProof="0">
              <a:ln>
                <a:noFill/>
              </a:ln>
              <a:solidFill>
                <a:srgbClr val="949596"/>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949596"/>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transition spd="slow">
    <p:cover dir="d"/>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084"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0"/>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900" b="0" i="0" u="none" strike="noStrike" kern="1200" cap="none" spc="0" normalizeH="0" baseline="0" noProof="0">
              <a:ln>
                <a:noFill/>
              </a:ln>
              <a:solidFill>
                <a:srgbClr val="949596"/>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949596"/>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transition spd="slow">
    <p:cover dir="d"/>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just" defTabSz="685800" rtl="0" eaLnBrk="0" fontAlgn="base" latinLnBrk="0" hangingPunct="0">
              <a:lnSpc>
                <a:spcPct val="110000"/>
              </a:lnSpc>
              <a:spcBef>
                <a:spcPts val="1200"/>
              </a:spcBef>
              <a:spcAft>
                <a:spcPct val="0"/>
              </a:spcAft>
              <a:buClr>
                <a:schemeClr val="accent1"/>
              </a:buClr>
              <a:buSzPct val="50000"/>
              <a:buFont typeface="Wingdings 2" pitchFamily="18" charset="2"/>
              <a:buNone/>
              <a:defRPr/>
            </a:pPr>
            <a:endParaRPr kumimoji="0" lang="zh-CN" altLang="en-US" sz="3200" b="0" i="0" u="none" strike="noStrike" kern="0" cap="none" spc="0" normalizeH="0" baseline="0" noProof="0" smtClean="0">
              <a:ln>
                <a:noFill/>
              </a:ln>
              <a:solidFill>
                <a:schemeClr val="accent1"/>
              </a:solidFill>
              <a:effectLst/>
              <a:uLnTx/>
              <a:uFillTx/>
              <a:latin typeface="+mn-lt"/>
              <a:ea typeface="+mn-ea"/>
              <a:cs typeface="+mn-cs"/>
            </a:endParaRP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900" b="0" i="0" u="none" strike="noStrike" kern="1200" cap="none" spc="0" normalizeH="0" baseline="0" noProof="0">
              <a:ln>
                <a:noFill/>
              </a:ln>
              <a:solidFill>
                <a:srgbClr val="949596"/>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949596"/>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transition spd="slow">
    <p:cover dir="d"/>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900" b="0" i="0" u="none" strike="noStrike" kern="1200" cap="none" spc="0" normalizeH="0" baseline="0" noProof="0">
              <a:ln>
                <a:noFill/>
              </a:ln>
              <a:solidFill>
                <a:srgbClr val="949596"/>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949596"/>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transition spd="slow">
    <p:cover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chemeClr val="bg1"/>
                </a:solidFill>
                <a:latin typeface="Microsoft JhengHei" panose="020B0604030504040204" charset="-120"/>
                <a:cs typeface="Microsoft JhengHei" panose="020B0604030504040204" charset="-120"/>
              </a:defRPr>
            </a:lvl1pPr>
          </a:lstStyle>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13800" y="104775"/>
            <a:ext cx="2736851" cy="61960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96900" y="104775"/>
            <a:ext cx="8013700" cy="6196013"/>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900" b="0" i="0" u="none" strike="noStrike" kern="1200" cap="none" spc="0" normalizeH="0" baseline="0" noProof="0">
              <a:ln>
                <a:noFill/>
              </a:ln>
              <a:solidFill>
                <a:srgbClr val="949596"/>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949596"/>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transition spd="slow">
    <p:cover dir="d"/>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596900" y="104775"/>
            <a:ext cx="10953751" cy="619601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900" b="0" i="0" u="none" strike="noStrike" kern="1200" cap="none" spc="0" normalizeH="0" baseline="0" noProof="0">
              <a:ln>
                <a:noFill/>
              </a:ln>
              <a:solidFill>
                <a:srgbClr val="949596"/>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949596"/>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transition spd="slow">
    <p:cover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showMasterSp="0">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625309" y="856869"/>
            <a:ext cx="2344420" cy="4157979"/>
          </a:xfrm>
          <a:custGeom>
            <a:avLst/>
            <a:gdLst/>
            <a:ahLst/>
            <a:cxnLst/>
            <a:rect l="l" t="t" r="r" b="b"/>
            <a:pathLst>
              <a:path w="2344420" h="4157979">
                <a:moveTo>
                  <a:pt x="2069503" y="0"/>
                </a:moveTo>
                <a:lnTo>
                  <a:pt x="0" y="2069591"/>
                </a:lnTo>
                <a:lnTo>
                  <a:pt x="9283" y="2078863"/>
                </a:lnTo>
                <a:lnTo>
                  <a:pt x="0" y="2088133"/>
                </a:lnTo>
                <a:lnTo>
                  <a:pt x="2069503" y="4157599"/>
                </a:lnTo>
                <a:lnTo>
                  <a:pt x="2343950" y="3883152"/>
                </a:lnTo>
                <a:lnTo>
                  <a:pt x="539673" y="2078863"/>
                </a:lnTo>
                <a:lnTo>
                  <a:pt x="2343950" y="274446"/>
                </a:lnTo>
                <a:lnTo>
                  <a:pt x="2069503" y="0"/>
                </a:lnTo>
                <a:close/>
              </a:path>
            </a:pathLst>
          </a:custGeom>
          <a:solidFill>
            <a:srgbClr val="446C70"/>
          </a:solidFill>
        </p:spPr>
        <p:txBody>
          <a:bodyPr wrap="square" lIns="0" tIns="0" rIns="0" bIns="0" rtlCol="0"/>
          <a:lstStyle/>
          <a:p/>
        </p:txBody>
      </p:sp>
      <p:sp>
        <p:nvSpPr>
          <p:cNvPr id="17" name="bk object 17"/>
          <p:cNvSpPr/>
          <p:nvPr/>
        </p:nvSpPr>
        <p:spPr>
          <a:xfrm>
            <a:off x="625309" y="856869"/>
            <a:ext cx="2344420" cy="4157979"/>
          </a:xfrm>
          <a:custGeom>
            <a:avLst/>
            <a:gdLst/>
            <a:ahLst/>
            <a:cxnLst/>
            <a:rect l="l" t="t" r="r" b="b"/>
            <a:pathLst>
              <a:path w="2344420" h="4157979">
                <a:moveTo>
                  <a:pt x="2069503" y="0"/>
                </a:moveTo>
                <a:lnTo>
                  <a:pt x="2343950" y="274446"/>
                </a:lnTo>
                <a:lnTo>
                  <a:pt x="539673" y="2078863"/>
                </a:lnTo>
                <a:lnTo>
                  <a:pt x="2343950" y="3883152"/>
                </a:lnTo>
                <a:lnTo>
                  <a:pt x="2069503" y="4157599"/>
                </a:lnTo>
                <a:lnTo>
                  <a:pt x="0" y="2088133"/>
                </a:lnTo>
                <a:lnTo>
                  <a:pt x="9283" y="2078863"/>
                </a:lnTo>
                <a:lnTo>
                  <a:pt x="0" y="2069591"/>
                </a:lnTo>
                <a:lnTo>
                  <a:pt x="2069503" y="0"/>
                </a:lnTo>
                <a:close/>
              </a:path>
            </a:pathLst>
          </a:custGeom>
          <a:ln w="28575">
            <a:solidFill>
              <a:srgbClr val="446C70"/>
            </a:solidFill>
          </a:ln>
        </p:spPr>
        <p:txBody>
          <a:bodyPr wrap="square" lIns="0" tIns="0" rIns="0" bIns="0" rtlCol="0"/>
          <a:lstStyle/>
          <a:p/>
        </p:txBody>
      </p:sp>
      <p:sp>
        <p:nvSpPr>
          <p:cNvPr id="18" name="bk object 18"/>
          <p:cNvSpPr/>
          <p:nvPr/>
        </p:nvSpPr>
        <p:spPr>
          <a:xfrm>
            <a:off x="1661032" y="1184402"/>
            <a:ext cx="1874520" cy="3332479"/>
          </a:xfrm>
          <a:custGeom>
            <a:avLst/>
            <a:gdLst/>
            <a:ahLst/>
            <a:cxnLst/>
            <a:rect l="l" t="t" r="r" b="b"/>
            <a:pathLst>
              <a:path w="1874520" h="3332479">
                <a:moveTo>
                  <a:pt x="592709" y="1854835"/>
                </a:moveTo>
                <a:lnTo>
                  <a:pt x="201168" y="1854835"/>
                </a:lnTo>
                <a:lnTo>
                  <a:pt x="1678558" y="3332226"/>
                </a:lnTo>
                <a:lnTo>
                  <a:pt x="1874266" y="3136392"/>
                </a:lnTo>
                <a:lnTo>
                  <a:pt x="592709" y="1854835"/>
                </a:lnTo>
                <a:close/>
              </a:path>
              <a:path w="1874520" h="3332479">
                <a:moveTo>
                  <a:pt x="1664462" y="0"/>
                </a:moveTo>
                <a:lnTo>
                  <a:pt x="0" y="1664335"/>
                </a:lnTo>
                <a:lnTo>
                  <a:pt x="195834" y="1860169"/>
                </a:lnTo>
                <a:lnTo>
                  <a:pt x="201168" y="1854835"/>
                </a:lnTo>
                <a:lnTo>
                  <a:pt x="592709" y="1854835"/>
                </a:lnTo>
                <a:lnTo>
                  <a:pt x="396875" y="1659001"/>
                </a:lnTo>
                <a:lnTo>
                  <a:pt x="1860169" y="195707"/>
                </a:lnTo>
                <a:lnTo>
                  <a:pt x="1664462" y="0"/>
                </a:lnTo>
                <a:close/>
              </a:path>
            </a:pathLst>
          </a:custGeom>
          <a:solidFill>
            <a:srgbClr val="446C70"/>
          </a:solidFill>
        </p:spPr>
        <p:txBody>
          <a:bodyPr wrap="square" lIns="0" tIns="0" rIns="0" bIns="0" rtlCol="0"/>
          <a:lstStyle/>
          <a:p/>
        </p:txBody>
      </p:sp>
      <p:sp>
        <p:nvSpPr>
          <p:cNvPr id="19" name="bk object 19"/>
          <p:cNvSpPr/>
          <p:nvPr/>
        </p:nvSpPr>
        <p:spPr>
          <a:xfrm>
            <a:off x="1661032" y="1184402"/>
            <a:ext cx="1874520" cy="3332479"/>
          </a:xfrm>
          <a:custGeom>
            <a:avLst/>
            <a:gdLst/>
            <a:ahLst/>
            <a:cxnLst/>
            <a:rect l="l" t="t" r="r" b="b"/>
            <a:pathLst>
              <a:path w="1874520" h="3332479">
                <a:moveTo>
                  <a:pt x="1664462" y="0"/>
                </a:moveTo>
                <a:lnTo>
                  <a:pt x="1860169" y="195707"/>
                </a:lnTo>
                <a:lnTo>
                  <a:pt x="396875" y="1659001"/>
                </a:lnTo>
                <a:lnTo>
                  <a:pt x="1874266" y="3136392"/>
                </a:lnTo>
                <a:lnTo>
                  <a:pt x="1678558" y="3332226"/>
                </a:lnTo>
                <a:lnTo>
                  <a:pt x="201168" y="1854835"/>
                </a:lnTo>
                <a:lnTo>
                  <a:pt x="195834" y="1860169"/>
                </a:lnTo>
                <a:lnTo>
                  <a:pt x="0" y="1664335"/>
                </a:lnTo>
                <a:lnTo>
                  <a:pt x="1664462" y="0"/>
                </a:lnTo>
                <a:close/>
              </a:path>
            </a:pathLst>
          </a:custGeom>
          <a:ln w="28575">
            <a:solidFill>
              <a:srgbClr val="446C70"/>
            </a:solidFill>
          </a:ln>
        </p:spPr>
        <p:txBody>
          <a:bodyPr wrap="square" lIns="0" tIns="0" rIns="0" bIns="0" rtlCol="0"/>
          <a:lstStyle/>
          <a:p/>
        </p:txBody>
      </p:sp>
      <p:sp>
        <p:nvSpPr>
          <p:cNvPr id="20" name="bk object 20"/>
          <p:cNvSpPr/>
          <p:nvPr/>
        </p:nvSpPr>
        <p:spPr>
          <a:xfrm>
            <a:off x="9174480" y="939419"/>
            <a:ext cx="2344420" cy="4157979"/>
          </a:xfrm>
          <a:custGeom>
            <a:avLst/>
            <a:gdLst/>
            <a:ahLst/>
            <a:cxnLst/>
            <a:rect l="l" t="t" r="r" b="b"/>
            <a:pathLst>
              <a:path w="2344420" h="4157979">
                <a:moveTo>
                  <a:pt x="274574" y="0"/>
                </a:moveTo>
                <a:lnTo>
                  <a:pt x="0" y="274573"/>
                </a:lnTo>
                <a:lnTo>
                  <a:pt x="1804416" y="2078863"/>
                </a:lnTo>
                <a:lnTo>
                  <a:pt x="0" y="3883152"/>
                </a:lnTo>
                <a:lnTo>
                  <a:pt x="274574" y="4157726"/>
                </a:lnTo>
                <a:lnTo>
                  <a:pt x="2344039" y="2088133"/>
                </a:lnTo>
                <a:lnTo>
                  <a:pt x="2334768" y="2078863"/>
                </a:lnTo>
                <a:lnTo>
                  <a:pt x="2344039" y="2069591"/>
                </a:lnTo>
                <a:lnTo>
                  <a:pt x="274574" y="0"/>
                </a:lnTo>
                <a:close/>
              </a:path>
            </a:pathLst>
          </a:custGeom>
          <a:solidFill>
            <a:srgbClr val="446C70"/>
          </a:solidFill>
        </p:spPr>
        <p:txBody>
          <a:bodyPr wrap="square" lIns="0" tIns="0" rIns="0" bIns="0" rtlCol="0"/>
          <a:lstStyle/>
          <a:p/>
        </p:txBody>
      </p:sp>
      <p:sp>
        <p:nvSpPr>
          <p:cNvPr id="21" name="bk object 21"/>
          <p:cNvSpPr/>
          <p:nvPr/>
        </p:nvSpPr>
        <p:spPr>
          <a:xfrm>
            <a:off x="9174480" y="939419"/>
            <a:ext cx="2344420" cy="4157979"/>
          </a:xfrm>
          <a:custGeom>
            <a:avLst/>
            <a:gdLst/>
            <a:ahLst/>
            <a:cxnLst/>
            <a:rect l="l" t="t" r="r" b="b"/>
            <a:pathLst>
              <a:path w="2344420" h="4157979">
                <a:moveTo>
                  <a:pt x="274574" y="0"/>
                </a:moveTo>
                <a:lnTo>
                  <a:pt x="0" y="274573"/>
                </a:lnTo>
                <a:lnTo>
                  <a:pt x="1804416" y="2078863"/>
                </a:lnTo>
                <a:lnTo>
                  <a:pt x="0" y="3883152"/>
                </a:lnTo>
                <a:lnTo>
                  <a:pt x="274574" y="4157726"/>
                </a:lnTo>
                <a:lnTo>
                  <a:pt x="2344039" y="2088133"/>
                </a:lnTo>
                <a:lnTo>
                  <a:pt x="2334768" y="2078863"/>
                </a:lnTo>
                <a:lnTo>
                  <a:pt x="2344039" y="2069591"/>
                </a:lnTo>
                <a:lnTo>
                  <a:pt x="274574" y="0"/>
                </a:lnTo>
                <a:close/>
              </a:path>
            </a:pathLst>
          </a:custGeom>
          <a:ln w="28574">
            <a:solidFill>
              <a:srgbClr val="446C70"/>
            </a:solidFill>
          </a:ln>
        </p:spPr>
        <p:txBody>
          <a:bodyPr wrap="square" lIns="0" tIns="0" rIns="0" bIns="0" rtlCol="0"/>
          <a:lstStyle/>
          <a:p/>
        </p:txBody>
      </p:sp>
      <p:sp>
        <p:nvSpPr>
          <p:cNvPr id="22" name="bk object 22"/>
          <p:cNvSpPr/>
          <p:nvPr/>
        </p:nvSpPr>
        <p:spPr>
          <a:xfrm>
            <a:off x="8608568" y="1266952"/>
            <a:ext cx="1874520" cy="3332479"/>
          </a:xfrm>
          <a:custGeom>
            <a:avLst/>
            <a:gdLst/>
            <a:ahLst/>
            <a:cxnLst/>
            <a:rect l="l" t="t" r="r" b="b"/>
            <a:pathLst>
              <a:path w="1874520" h="3332479">
                <a:moveTo>
                  <a:pt x="209803" y="0"/>
                </a:moveTo>
                <a:lnTo>
                  <a:pt x="14097" y="195707"/>
                </a:lnTo>
                <a:lnTo>
                  <a:pt x="1477390" y="1659001"/>
                </a:lnTo>
                <a:lnTo>
                  <a:pt x="0" y="3136392"/>
                </a:lnTo>
                <a:lnTo>
                  <a:pt x="195706" y="3332226"/>
                </a:lnTo>
                <a:lnTo>
                  <a:pt x="1673098" y="1854835"/>
                </a:lnTo>
                <a:lnTo>
                  <a:pt x="1683762" y="1854835"/>
                </a:lnTo>
                <a:lnTo>
                  <a:pt x="1874138" y="1664335"/>
                </a:lnTo>
                <a:lnTo>
                  <a:pt x="209803" y="0"/>
                </a:lnTo>
                <a:close/>
              </a:path>
              <a:path w="1874520" h="3332479">
                <a:moveTo>
                  <a:pt x="1683762" y="1854835"/>
                </a:moveTo>
                <a:lnTo>
                  <a:pt x="1673098" y="1854835"/>
                </a:lnTo>
                <a:lnTo>
                  <a:pt x="1678431" y="1860169"/>
                </a:lnTo>
                <a:lnTo>
                  <a:pt x="1683762" y="1854835"/>
                </a:lnTo>
                <a:close/>
              </a:path>
            </a:pathLst>
          </a:custGeom>
          <a:solidFill>
            <a:srgbClr val="446C70"/>
          </a:solidFill>
        </p:spPr>
        <p:txBody>
          <a:bodyPr wrap="square" lIns="0" tIns="0" rIns="0" bIns="0" rtlCol="0"/>
          <a:lstStyle/>
          <a:p/>
        </p:txBody>
      </p:sp>
      <p:sp>
        <p:nvSpPr>
          <p:cNvPr id="23" name="bk object 23"/>
          <p:cNvSpPr/>
          <p:nvPr/>
        </p:nvSpPr>
        <p:spPr>
          <a:xfrm>
            <a:off x="8608568" y="1266952"/>
            <a:ext cx="1874520" cy="3332479"/>
          </a:xfrm>
          <a:custGeom>
            <a:avLst/>
            <a:gdLst/>
            <a:ahLst/>
            <a:cxnLst/>
            <a:rect l="l" t="t" r="r" b="b"/>
            <a:pathLst>
              <a:path w="1874520" h="3332479">
                <a:moveTo>
                  <a:pt x="209803" y="0"/>
                </a:moveTo>
                <a:lnTo>
                  <a:pt x="14097" y="195707"/>
                </a:lnTo>
                <a:lnTo>
                  <a:pt x="1477390" y="1659001"/>
                </a:lnTo>
                <a:lnTo>
                  <a:pt x="0" y="3136392"/>
                </a:lnTo>
                <a:lnTo>
                  <a:pt x="195706" y="3332226"/>
                </a:lnTo>
                <a:lnTo>
                  <a:pt x="1673098" y="1854835"/>
                </a:lnTo>
                <a:lnTo>
                  <a:pt x="1678431" y="1860169"/>
                </a:lnTo>
                <a:lnTo>
                  <a:pt x="1874138" y="1664335"/>
                </a:lnTo>
                <a:lnTo>
                  <a:pt x="209803" y="0"/>
                </a:lnTo>
                <a:close/>
              </a:path>
            </a:pathLst>
          </a:custGeom>
          <a:ln w="28575">
            <a:solidFill>
              <a:srgbClr val="446C70"/>
            </a:solidFill>
          </a:ln>
        </p:spPr>
        <p:txBody>
          <a:bodyPr wrap="square" lIns="0" tIns="0" rIns="0" bIns="0" rtlCol="0"/>
          <a:lstStyle/>
          <a:p/>
        </p:txBody>
      </p:sp>
      <p:sp>
        <p:nvSpPr>
          <p:cNvPr id="24" name="bk object 24"/>
          <p:cNvSpPr/>
          <p:nvPr/>
        </p:nvSpPr>
        <p:spPr>
          <a:xfrm>
            <a:off x="2694432" y="0"/>
            <a:ext cx="6645021" cy="5166741"/>
          </a:xfrm>
          <a:prstGeom prst="rect">
            <a:avLst/>
          </a:prstGeom>
          <a:blipFill>
            <a:blip r:embed="rId2" cstate="print"/>
            <a:stretch>
              <a:fillRect/>
            </a:stretch>
          </a:blipFill>
        </p:spPr>
        <p:txBody>
          <a:bodyPr wrap="square" lIns="0" tIns="0" rIns="0" bIns="0" rtlCol="0"/>
          <a:lstStyle/>
          <a:p/>
        </p:txBody>
      </p:sp>
      <p:sp>
        <p:nvSpPr>
          <p:cNvPr id="25" name="bk object 25"/>
          <p:cNvSpPr/>
          <p:nvPr/>
        </p:nvSpPr>
        <p:spPr>
          <a:xfrm>
            <a:off x="2694432" y="629412"/>
            <a:ext cx="6645021" cy="4537329"/>
          </a:xfrm>
          <a:prstGeom prst="rect">
            <a:avLst/>
          </a:prstGeom>
          <a:blipFill>
            <a:blip r:embed="rId3" cstate="print"/>
            <a:stretch>
              <a:fillRect/>
            </a:stretch>
          </a:blipFill>
        </p:spPr>
        <p:txBody>
          <a:bodyPr wrap="square" lIns="0" tIns="0" rIns="0" bIns="0" rtlCol="0"/>
          <a:lstStyle/>
          <a:p/>
        </p:txBody>
      </p:sp>
      <p:sp>
        <p:nvSpPr>
          <p:cNvPr id="26" name="bk object 26"/>
          <p:cNvSpPr/>
          <p:nvPr/>
        </p:nvSpPr>
        <p:spPr>
          <a:xfrm>
            <a:off x="0" y="0"/>
            <a:ext cx="1346200" cy="1346200"/>
          </a:xfrm>
          <a:custGeom>
            <a:avLst/>
            <a:gdLst/>
            <a:ahLst/>
            <a:cxnLst/>
            <a:rect l="l" t="t" r="r" b="b"/>
            <a:pathLst>
              <a:path w="1346200" h="1346200">
                <a:moveTo>
                  <a:pt x="1345815" y="0"/>
                </a:moveTo>
                <a:lnTo>
                  <a:pt x="0" y="0"/>
                </a:lnTo>
                <a:lnTo>
                  <a:pt x="0" y="1345771"/>
                </a:lnTo>
                <a:lnTo>
                  <a:pt x="1345815" y="0"/>
                </a:lnTo>
                <a:close/>
              </a:path>
            </a:pathLst>
          </a:custGeom>
          <a:solidFill>
            <a:srgbClr val="446C70">
              <a:alpha val="39999"/>
            </a:srgbClr>
          </a:solidFill>
        </p:spPr>
        <p:txBody>
          <a:bodyPr wrap="square" lIns="0" tIns="0" rIns="0" bIns="0" rtlCol="0"/>
          <a:lstStyle/>
          <a:p/>
        </p:txBody>
      </p:sp>
      <p:sp>
        <p:nvSpPr>
          <p:cNvPr id="27" name="bk object 27"/>
          <p:cNvSpPr/>
          <p:nvPr/>
        </p:nvSpPr>
        <p:spPr>
          <a:xfrm>
            <a:off x="0" y="3826128"/>
            <a:ext cx="3046095" cy="3032125"/>
          </a:xfrm>
          <a:custGeom>
            <a:avLst/>
            <a:gdLst/>
            <a:ahLst/>
            <a:cxnLst/>
            <a:rect l="l" t="t" r="r" b="b"/>
            <a:pathLst>
              <a:path w="3046095" h="3032125">
                <a:moveTo>
                  <a:pt x="14142" y="0"/>
                </a:moveTo>
                <a:lnTo>
                  <a:pt x="0" y="14142"/>
                </a:lnTo>
                <a:lnTo>
                  <a:pt x="0" y="1332847"/>
                </a:lnTo>
                <a:lnTo>
                  <a:pt x="1699036" y="3031870"/>
                </a:lnTo>
                <a:lnTo>
                  <a:pt x="3046041" y="3031870"/>
                </a:lnTo>
                <a:lnTo>
                  <a:pt x="14142" y="0"/>
                </a:lnTo>
                <a:close/>
              </a:path>
            </a:pathLst>
          </a:custGeom>
          <a:solidFill>
            <a:srgbClr val="446C70">
              <a:alpha val="39999"/>
            </a:srgbClr>
          </a:solidFill>
        </p:spPr>
        <p:txBody>
          <a:bodyPr wrap="square" lIns="0" tIns="0" rIns="0" bIns="0" rtlCol="0"/>
          <a:lstStyle/>
          <a:p/>
        </p:txBody>
      </p:sp>
      <p:sp>
        <p:nvSpPr>
          <p:cNvPr id="28" name="bk object 28"/>
          <p:cNvSpPr/>
          <p:nvPr/>
        </p:nvSpPr>
        <p:spPr>
          <a:xfrm>
            <a:off x="10835518" y="0"/>
            <a:ext cx="1356995" cy="1356360"/>
          </a:xfrm>
          <a:custGeom>
            <a:avLst/>
            <a:gdLst/>
            <a:ahLst/>
            <a:cxnLst/>
            <a:rect l="l" t="t" r="r" b="b"/>
            <a:pathLst>
              <a:path w="1356995" h="1356360">
                <a:moveTo>
                  <a:pt x="1349307" y="0"/>
                </a:moveTo>
                <a:lnTo>
                  <a:pt x="0" y="0"/>
                </a:lnTo>
                <a:lnTo>
                  <a:pt x="1356481" y="1356361"/>
                </a:lnTo>
                <a:lnTo>
                  <a:pt x="1356481" y="7173"/>
                </a:lnTo>
                <a:lnTo>
                  <a:pt x="1349307" y="0"/>
                </a:lnTo>
                <a:close/>
              </a:path>
            </a:pathLst>
          </a:custGeom>
          <a:solidFill>
            <a:srgbClr val="446C70">
              <a:alpha val="39999"/>
            </a:srgbClr>
          </a:solidFill>
        </p:spPr>
        <p:txBody>
          <a:bodyPr wrap="square" lIns="0" tIns="0" rIns="0" bIns="0" rtlCol="0"/>
          <a:lstStyle/>
          <a:p/>
        </p:txBody>
      </p:sp>
      <p:sp>
        <p:nvSpPr>
          <p:cNvPr id="29" name="bk object 29"/>
          <p:cNvSpPr/>
          <p:nvPr/>
        </p:nvSpPr>
        <p:spPr>
          <a:xfrm>
            <a:off x="9148285" y="3814317"/>
            <a:ext cx="3044190" cy="3044190"/>
          </a:xfrm>
          <a:custGeom>
            <a:avLst/>
            <a:gdLst/>
            <a:ahLst/>
            <a:cxnLst/>
            <a:rect l="l" t="t" r="r" b="b"/>
            <a:pathLst>
              <a:path w="3044190" h="3044190">
                <a:moveTo>
                  <a:pt x="3043715" y="0"/>
                </a:moveTo>
                <a:lnTo>
                  <a:pt x="0" y="3043679"/>
                </a:lnTo>
                <a:lnTo>
                  <a:pt x="1347125" y="3043679"/>
                </a:lnTo>
                <a:lnTo>
                  <a:pt x="3043715" y="1347089"/>
                </a:lnTo>
                <a:lnTo>
                  <a:pt x="3043715" y="0"/>
                </a:lnTo>
                <a:close/>
              </a:path>
            </a:pathLst>
          </a:custGeom>
          <a:solidFill>
            <a:srgbClr val="446C70">
              <a:alpha val="39999"/>
            </a:srgbClr>
          </a:solidFill>
        </p:spPr>
        <p:txBody>
          <a:bodyPr wrap="square" lIns="0" tIns="0" rIns="0" bIns="0" rtlCol="0"/>
          <a:lstStyle/>
          <a:p/>
        </p:txBody>
      </p:sp>
      <p:sp>
        <p:nvSpPr>
          <p:cNvPr id="30" name="bk object 30"/>
          <p:cNvSpPr/>
          <p:nvPr/>
        </p:nvSpPr>
        <p:spPr>
          <a:xfrm>
            <a:off x="2766060" y="2004060"/>
            <a:ext cx="6659880" cy="2001520"/>
          </a:xfrm>
          <a:custGeom>
            <a:avLst/>
            <a:gdLst/>
            <a:ahLst/>
            <a:cxnLst/>
            <a:rect l="l" t="t" r="r" b="b"/>
            <a:pathLst>
              <a:path w="6659880" h="2001520">
                <a:moveTo>
                  <a:pt x="0" y="2001012"/>
                </a:moveTo>
                <a:lnTo>
                  <a:pt x="6659880" y="2001012"/>
                </a:lnTo>
                <a:lnTo>
                  <a:pt x="6659880" y="0"/>
                </a:lnTo>
                <a:lnTo>
                  <a:pt x="0" y="0"/>
                </a:lnTo>
                <a:lnTo>
                  <a:pt x="0" y="2001012"/>
                </a:lnTo>
                <a:close/>
              </a:path>
            </a:pathLst>
          </a:custGeom>
          <a:solidFill>
            <a:srgbClr val="FFFFFF">
              <a:alpha val="30979"/>
            </a:srgbClr>
          </a:solidFill>
        </p:spPr>
        <p:txBody>
          <a:bodyPr wrap="square" lIns="0" tIns="0" rIns="0" bIns="0" rtlCol="0"/>
          <a:lstStyle/>
          <a:p/>
        </p:txBody>
      </p:sp>
      <p:sp>
        <p:nvSpPr>
          <p:cNvPr id="31" name="bk object 31"/>
          <p:cNvSpPr/>
          <p:nvPr/>
        </p:nvSpPr>
        <p:spPr>
          <a:xfrm>
            <a:off x="2759964" y="1940051"/>
            <a:ext cx="2944241" cy="1499489"/>
          </a:xfrm>
          <a:prstGeom prst="rect">
            <a:avLst/>
          </a:prstGeom>
          <a:blipFill>
            <a:blip r:embed="rId4" cstate="print"/>
            <a:stretch>
              <a:fillRect/>
            </a:stretch>
          </a:blipFill>
        </p:spPr>
        <p:txBody>
          <a:bodyPr wrap="square" lIns="0" tIns="0" rIns="0" bIns="0" rtlCol="0"/>
          <a:lstStyle/>
          <a:p/>
        </p:txBody>
      </p:sp>
      <p:sp>
        <p:nvSpPr>
          <p:cNvPr id="32" name="bk object 32"/>
          <p:cNvSpPr/>
          <p:nvPr/>
        </p:nvSpPr>
        <p:spPr>
          <a:xfrm>
            <a:off x="5154167" y="1940051"/>
            <a:ext cx="4315841" cy="1499489"/>
          </a:xfrm>
          <a:prstGeom prst="rect">
            <a:avLst/>
          </a:prstGeom>
          <a:blipFill>
            <a:blip r:embed="rId5" cstate="print"/>
            <a:stretch>
              <a:fillRect/>
            </a:stretch>
          </a:blipFill>
        </p:spPr>
        <p:txBody>
          <a:bodyPr wrap="square" lIns="0" tIns="0" rIns="0" bIns="0" rtlCol="0"/>
          <a:lstStyle/>
          <a:p/>
        </p:txBody>
      </p:sp>
      <p:sp>
        <p:nvSpPr>
          <p:cNvPr id="33" name="bk object 33"/>
          <p:cNvSpPr/>
          <p:nvPr/>
        </p:nvSpPr>
        <p:spPr>
          <a:xfrm>
            <a:off x="3613403" y="2927604"/>
            <a:ext cx="5001640" cy="1499489"/>
          </a:xfrm>
          <a:prstGeom prst="rect">
            <a:avLst/>
          </a:prstGeom>
          <a:blipFill>
            <a:blip r:embed="rId6" cstate="print"/>
            <a:stretch>
              <a:fillRect/>
            </a:stretch>
          </a:blipFill>
        </p:spPr>
        <p:txBody>
          <a:bodyPr wrap="square" lIns="0" tIns="0" rIns="0" bIns="0" rtlCol="0"/>
          <a:lstStyle/>
          <a:p/>
        </p:txBody>
      </p:sp>
      <p:sp>
        <p:nvSpPr>
          <p:cNvPr id="2" name="Holder 2"/>
          <p:cNvSpPr>
            <a:spLocks noGrp="1"/>
          </p:cNvSpPr>
          <p:nvPr>
            <p:ph type="title"/>
          </p:nvPr>
        </p:nvSpPr>
        <p:spPr/>
        <p:txBody>
          <a:bodyPr lIns="0" tIns="0" rIns="0" bIns="0"/>
          <a:lstStyle>
            <a:lvl1pPr>
              <a:defRPr sz="3200" b="1" i="0">
                <a:solidFill>
                  <a:schemeClr val="bg1"/>
                </a:solidFill>
                <a:latin typeface="Microsoft JhengHei" panose="020B0604030504040204" charset="-120"/>
                <a:cs typeface="Microsoft JhengHei" panose="020B0604030504040204" charset="-120"/>
              </a:defRPr>
            </a:lvl1pPr>
          </a:lstStyle>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showMasterSp="0">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596900" y="1200150"/>
            <a:ext cx="5374217" cy="51006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174317" y="1200150"/>
            <a:ext cx="5376333" cy="51006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900" b="0" i="0" u="none" strike="noStrike" kern="1200" cap="none" spc="0" normalizeH="0" baseline="0" noProof="0">
              <a:ln>
                <a:noFill/>
              </a:ln>
              <a:solidFill>
                <a:srgbClr val="949596"/>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949596"/>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transition spd="slow">
    <p:cover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900" b="0" i="0" u="none" strike="noStrike" kern="1200" cap="none" spc="0" normalizeH="0" baseline="0" noProof="0">
              <a:ln>
                <a:noFill/>
              </a:ln>
              <a:solidFill>
                <a:srgbClr val="949596"/>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949596"/>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Tree>
  </p:cSld>
  <p:clrMapOvr>
    <a:masterClrMapping/>
  </p:clrMapOvr>
  <p:transition spd="slow">
    <p:cover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solidFill>
          <a:schemeClr val="bg1"/>
        </a:solidFill>
        <a:effectLst/>
      </p:bgPr>
    </p:bg>
    <p:spTree>
      <p:nvGrpSpPr>
        <p:cNvPr id="1" name=""/>
        <p:cNvGrpSpPr/>
        <p:nvPr/>
      </p:nvGrpSpPr>
      <p:grpSpPr>
        <a:xfrm>
          <a:off x="0" y="0"/>
          <a:ext cx="0" cy="0"/>
          <a:chOff x="0" y="0"/>
          <a:chExt cx="0" cy="0"/>
        </a:xfrm>
      </p:grpSpPr>
      <p:pic>
        <p:nvPicPr>
          <p:cNvPr id="4098" name="图片 11"/>
          <p:cNvPicPr>
            <a:picLocks noChangeAspect="1"/>
          </p:cNvPicPr>
          <p:nvPr/>
        </p:nvPicPr>
        <p:blipFill>
          <a:blip r:embed="rId2"/>
          <a:srcRect t="2" b="24545"/>
          <a:stretch>
            <a:fillRect/>
          </a:stretch>
        </p:blipFill>
        <p:spPr>
          <a:xfrm>
            <a:off x="0" y="0"/>
            <a:ext cx="12192000" cy="4597400"/>
          </a:xfrm>
          <a:prstGeom prst="rect">
            <a:avLst/>
          </a:prstGeom>
          <a:noFill/>
          <a:ln w="9525">
            <a:noFill/>
          </a:ln>
        </p:spPr>
      </p:pic>
      <p:sp>
        <p:nvSpPr>
          <p:cNvPr id="4102" name="KSO_BT1"/>
          <p:cNvSpPr>
            <a:spLocks noGrp="1" noChangeArrowheads="1"/>
          </p:cNvSpPr>
          <p:nvPr>
            <p:ph type="ctrTitle"/>
          </p:nvPr>
        </p:nvSpPr>
        <p:spPr>
          <a:xfrm>
            <a:off x="1045633" y="4967288"/>
            <a:ext cx="10102851" cy="658812"/>
          </a:xfrm>
        </p:spPr>
        <p:txBody>
          <a:bodyPr/>
          <a:lstStyle>
            <a:lvl1pPr algn="ctr">
              <a:defRPr>
                <a:solidFill>
                  <a:schemeClr val="accent1"/>
                </a:solidFill>
              </a:defRPr>
            </a:lvl1pPr>
          </a:lstStyle>
          <a:p>
            <a:pPr fontAlgn="base"/>
            <a:r>
              <a:rPr lang="zh-CN" strike="noStrike" noProof="1"/>
              <a:t>单击此处编辑母版标题样式</a:t>
            </a:r>
            <a:endParaRPr lang="zh-CN" strike="noStrike" noProof="1"/>
          </a:p>
        </p:txBody>
      </p:sp>
      <p:sp>
        <p:nvSpPr>
          <p:cNvPr id="4103" name="KSO_BC1"/>
          <p:cNvSpPr>
            <a:spLocks noGrp="1" noChangeArrowheads="1"/>
          </p:cNvSpPr>
          <p:nvPr>
            <p:ph type="subTitle" idx="1"/>
          </p:nvPr>
        </p:nvSpPr>
        <p:spPr>
          <a:xfrm>
            <a:off x="1022351" y="5741988"/>
            <a:ext cx="10121900" cy="452437"/>
          </a:xfrm>
        </p:spPr>
        <p:txBody>
          <a:bodyPr/>
          <a:lstStyle>
            <a:lvl1pPr marL="0" indent="0" algn="ctr">
              <a:buFont typeface="Wingdings 2" pitchFamily="18" charset="2"/>
              <a:buNone/>
              <a:defRPr sz="1800">
                <a:solidFill>
                  <a:srgbClr val="6D6D6D"/>
                </a:solidFill>
              </a:defRPr>
            </a:lvl1pPr>
          </a:lstStyle>
          <a:p>
            <a:pPr fontAlgn="base"/>
            <a:r>
              <a:rPr lang="zh-CN" strike="noStrike" noProof="1"/>
              <a:t>单击此处编辑母版副标题样式</a:t>
            </a:r>
            <a:endParaRPr lang="zh-CN" strike="noStrike" noProof="1"/>
          </a:p>
        </p:txBody>
      </p:sp>
      <p:sp>
        <p:nvSpPr>
          <p:cNvPr id="11" name="KSO_FD"/>
          <p:cNvSpPr>
            <a:spLocks noGrp="1" noChangeArrowheads="1"/>
          </p:cNvSpPr>
          <p:nvPr>
            <p:ph type="dt" sz="half" idx="2"/>
          </p:nvPr>
        </p:nvSpPr>
        <p:spPr bwMode="auto">
          <a:xfrm>
            <a:off x="609600" y="6245225"/>
            <a:ext cx="2844800" cy="476250"/>
          </a:xfrm>
          <a:prstGeom prst="rect">
            <a:avLst/>
          </a:prstGeom>
          <a:noFill/>
          <a:ln w="9525">
            <a:noFill/>
            <a:miter lim="800000"/>
          </a:ln>
        </p:spPr>
        <p:txBody>
          <a:bodyPr vert="horz" wrap="square" lIns="91440" tIns="45720" rIns="91440" bIns="45720" numCol="1" anchor="ctr"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900" b="0" i="0" u="none" strike="noStrike" kern="1200" cap="none" spc="0" normalizeH="0" baseline="0" noProof="0">
              <a:ln>
                <a:noFill/>
              </a:ln>
              <a:solidFill>
                <a:srgbClr val="949596"/>
              </a:solidFill>
              <a:effectLst/>
              <a:uLnTx/>
              <a:uFillTx/>
              <a:latin typeface="Arial" panose="020B0604020202020204" pitchFamily="34" charset="0"/>
              <a:ea typeface="宋体" panose="02010600030101010101" pitchFamily="2" charset="-122"/>
              <a:cs typeface="+mn-cs"/>
            </a:endParaRPr>
          </a:p>
        </p:txBody>
      </p:sp>
      <p:sp>
        <p:nvSpPr>
          <p:cNvPr id="12" name="KSO_FT"/>
          <p:cNvSpPr>
            <a:spLocks noGrp="1" noChangeArrowheads="1"/>
          </p:cNvSpPr>
          <p:nvPr>
            <p:ph type="ftr" sz="quarter" idx="3"/>
          </p:nvPr>
        </p:nvSpPr>
        <p:spPr bwMode="auto">
          <a:xfrm>
            <a:off x="4165600" y="6245225"/>
            <a:ext cx="3860800" cy="476250"/>
          </a:xfrm>
          <a:prstGeom prst="rect">
            <a:avLst/>
          </a:prstGeom>
          <a:noFill/>
          <a:ln w="9525">
            <a:noFill/>
            <a:miter lim="800000"/>
          </a:ln>
        </p:spPr>
        <p:txBody>
          <a:bodyPr vert="horz" wrap="square" lIns="91440" tIns="45720" rIns="91440" bIns="45720" numCol="1" anchor="ctr"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949596"/>
              </a:solidFill>
              <a:effectLst/>
              <a:uLnTx/>
              <a:uFillTx/>
              <a:latin typeface="Arial" panose="020B0604020202020204" pitchFamily="34" charset="0"/>
              <a:ea typeface="宋体" panose="02010600030101010101" pitchFamily="2" charset="-122"/>
              <a:cs typeface="+mn-cs"/>
            </a:endParaRPr>
          </a:p>
        </p:txBody>
      </p:sp>
      <p:sp>
        <p:nvSpPr>
          <p:cNvPr id="13" name="KSO_FN"/>
          <p:cNvSpPr>
            <a:spLocks noGrp="1" noChangeArrowheads="1"/>
          </p:cNvSpPr>
          <p:nvPr>
            <p:ph type="sldNum" sz="quarter" idx="4"/>
          </p:nvPr>
        </p:nvSpPr>
        <p:spPr bwMode="auto">
          <a:xfrm>
            <a:off x="8737600" y="6245225"/>
            <a:ext cx="2844800" cy="476250"/>
          </a:xfrm>
          <a:prstGeom prst="rect">
            <a:avLst/>
          </a:prstGeom>
          <a:noFill/>
          <a:ln w="9525">
            <a:noFill/>
            <a:miter lim="800000"/>
          </a:ln>
        </p:spPr>
        <p:txBody>
          <a:bodyPr vert="horz" wrap="square" lIns="91440" tIns="45720" rIns="91440" bIns="45720" numCol="1" anchor="ctr" anchorCtr="0" compatLnSpc="1"/>
          <a:p>
            <a:pPr algn="r" fontAlgn="base"/>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transition spd="slow">
    <p:cover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900" b="0" i="0" u="none" strike="noStrike" kern="1200" cap="none" spc="0" normalizeH="0" baseline="0" noProof="0">
              <a:ln>
                <a:noFill/>
              </a:ln>
              <a:solidFill>
                <a:srgbClr val="949596"/>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949596"/>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Tree>
  </p:cSld>
  <p:clrMapOvr>
    <a:masterClrMapping/>
  </p:clrMapOvr>
  <p:transition spd="slow">
    <p:cover dir="d"/>
  </p:transition>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image" Target="../media/image6.jpeg"/><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6.xml"/><Relationship Id="rId8" Type="http://schemas.openxmlformats.org/officeDocument/2006/relationships/slideLayout" Target="../slideLayouts/slideLayout15.xml"/><Relationship Id="rId7" Type="http://schemas.openxmlformats.org/officeDocument/2006/relationships/slideLayout" Target="../slideLayouts/slideLayout14.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3" Type="http://schemas.openxmlformats.org/officeDocument/2006/relationships/slideLayout" Target="../slideLayouts/slideLayout10.xml"/><Relationship Id="rId2" Type="http://schemas.openxmlformats.org/officeDocument/2006/relationships/slideLayout" Target="../slideLayouts/slideLayout9.xml"/><Relationship Id="rId14" Type="http://schemas.openxmlformats.org/officeDocument/2006/relationships/theme" Target="../theme/theme2.xml"/><Relationship Id="rId13" Type="http://schemas.openxmlformats.org/officeDocument/2006/relationships/image" Target="../media/image7.jpeg"/><Relationship Id="rId12" Type="http://schemas.openxmlformats.org/officeDocument/2006/relationships/slideLayout" Target="../slideLayouts/slideLayout19.xml"/><Relationship Id="rId11" Type="http://schemas.openxmlformats.org/officeDocument/2006/relationships/slideLayout" Target="../slideLayouts/slideLayout18.xml"/><Relationship Id="rId10" Type="http://schemas.openxmlformats.org/officeDocument/2006/relationships/slideLayout" Target="../slideLayouts/slideLayout17.xml"/><Relationship Id="rId1"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8.xml"/><Relationship Id="rId8" Type="http://schemas.openxmlformats.org/officeDocument/2006/relationships/slideLayout" Target="../slideLayouts/slideLayout27.xml"/><Relationship Id="rId7" Type="http://schemas.openxmlformats.org/officeDocument/2006/relationships/slideLayout" Target="../slideLayouts/slideLayout26.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3" Type="http://schemas.openxmlformats.org/officeDocument/2006/relationships/slideLayout" Target="../slideLayouts/slideLayout22.xml"/><Relationship Id="rId2" Type="http://schemas.openxmlformats.org/officeDocument/2006/relationships/slideLayout" Target="../slideLayouts/slideLayout21.xml"/><Relationship Id="rId14" Type="http://schemas.openxmlformats.org/officeDocument/2006/relationships/theme" Target="../theme/theme3.xml"/><Relationship Id="rId13" Type="http://schemas.openxmlformats.org/officeDocument/2006/relationships/image" Target="../media/image7.jpeg"/><Relationship Id="rId12" Type="http://schemas.openxmlformats.org/officeDocument/2006/relationships/slideLayout" Target="../slideLayouts/slideLayout31.xml"/><Relationship Id="rId11" Type="http://schemas.openxmlformats.org/officeDocument/2006/relationships/slideLayout" Target="../slideLayouts/slideLayout30.xml"/><Relationship Id="rId10" Type="http://schemas.openxmlformats.org/officeDocument/2006/relationships/slideLayout" Target="../slideLayouts/slideLayout29.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124968" y="0"/>
            <a:ext cx="127000" cy="688975"/>
          </a:xfrm>
          <a:custGeom>
            <a:avLst/>
            <a:gdLst/>
            <a:ahLst/>
            <a:cxnLst/>
            <a:rect l="l" t="t" r="r" b="b"/>
            <a:pathLst>
              <a:path w="127000" h="688975">
                <a:moveTo>
                  <a:pt x="0" y="688848"/>
                </a:moveTo>
                <a:lnTo>
                  <a:pt x="126492" y="688848"/>
                </a:lnTo>
                <a:lnTo>
                  <a:pt x="126492" y="0"/>
                </a:lnTo>
                <a:lnTo>
                  <a:pt x="0" y="0"/>
                </a:lnTo>
                <a:lnTo>
                  <a:pt x="0" y="688848"/>
                </a:lnTo>
                <a:close/>
              </a:path>
            </a:pathLst>
          </a:custGeom>
          <a:solidFill>
            <a:srgbClr val="AA454A"/>
          </a:solidFill>
        </p:spPr>
        <p:txBody>
          <a:bodyPr wrap="square" lIns="0" tIns="0" rIns="0" bIns="0" rtlCol="0"/>
          <a:lstStyle/>
          <a:p/>
        </p:txBody>
      </p:sp>
      <p:sp>
        <p:nvSpPr>
          <p:cNvPr id="17" name="bk object 17"/>
          <p:cNvSpPr/>
          <p:nvPr/>
        </p:nvSpPr>
        <p:spPr>
          <a:xfrm>
            <a:off x="290322" y="0"/>
            <a:ext cx="0" cy="688975"/>
          </a:xfrm>
          <a:custGeom>
            <a:avLst/>
            <a:gdLst/>
            <a:ahLst/>
            <a:cxnLst/>
            <a:rect l="l" t="t" r="r" b="b"/>
            <a:pathLst>
              <a:path h="688975">
                <a:moveTo>
                  <a:pt x="0" y="0"/>
                </a:moveTo>
                <a:lnTo>
                  <a:pt x="0" y="688848"/>
                </a:lnTo>
              </a:path>
            </a:pathLst>
          </a:custGeom>
          <a:ln w="44196">
            <a:solidFill>
              <a:srgbClr val="AA454A"/>
            </a:solidFill>
          </a:ln>
        </p:spPr>
        <p:txBody>
          <a:bodyPr wrap="square" lIns="0" tIns="0" rIns="0" bIns="0" rtlCol="0"/>
          <a:lstStyle/>
          <a:p/>
        </p:txBody>
      </p:sp>
      <p:sp>
        <p:nvSpPr>
          <p:cNvPr id="18" name="bk object 18"/>
          <p:cNvSpPr/>
          <p:nvPr/>
        </p:nvSpPr>
        <p:spPr>
          <a:xfrm>
            <a:off x="463295" y="0"/>
            <a:ext cx="9953625" cy="688975"/>
          </a:xfrm>
          <a:custGeom>
            <a:avLst/>
            <a:gdLst/>
            <a:ahLst/>
            <a:cxnLst/>
            <a:rect l="l" t="t" r="r" b="b"/>
            <a:pathLst>
              <a:path w="9953625" h="688975">
                <a:moveTo>
                  <a:pt x="0" y="688848"/>
                </a:moveTo>
                <a:lnTo>
                  <a:pt x="9953244" y="688848"/>
                </a:lnTo>
                <a:lnTo>
                  <a:pt x="9953244" y="0"/>
                </a:lnTo>
                <a:lnTo>
                  <a:pt x="0" y="0"/>
                </a:lnTo>
                <a:lnTo>
                  <a:pt x="0" y="688848"/>
                </a:lnTo>
                <a:close/>
              </a:path>
            </a:pathLst>
          </a:custGeom>
          <a:solidFill>
            <a:srgbClr val="AA454A"/>
          </a:solidFill>
        </p:spPr>
        <p:txBody>
          <a:bodyPr wrap="square" lIns="0" tIns="0" rIns="0" bIns="0" rtlCol="0"/>
          <a:lstStyle/>
          <a:p/>
        </p:txBody>
      </p:sp>
      <p:sp>
        <p:nvSpPr>
          <p:cNvPr id="19" name="bk object 19"/>
          <p:cNvSpPr/>
          <p:nvPr/>
        </p:nvSpPr>
        <p:spPr>
          <a:xfrm>
            <a:off x="62484" y="0"/>
            <a:ext cx="0" cy="688975"/>
          </a:xfrm>
          <a:custGeom>
            <a:avLst/>
            <a:gdLst/>
            <a:ahLst/>
            <a:cxnLst/>
            <a:rect l="l" t="t" r="r" b="b"/>
            <a:pathLst>
              <a:path h="688975">
                <a:moveTo>
                  <a:pt x="0" y="0"/>
                </a:moveTo>
                <a:lnTo>
                  <a:pt x="0" y="688848"/>
                </a:lnTo>
              </a:path>
            </a:pathLst>
          </a:custGeom>
          <a:ln w="45720">
            <a:solidFill>
              <a:srgbClr val="AA454A"/>
            </a:solidFill>
          </a:ln>
        </p:spPr>
        <p:txBody>
          <a:bodyPr wrap="square" lIns="0" tIns="0" rIns="0" bIns="0" rtlCol="0"/>
          <a:lstStyle/>
          <a:p/>
        </p:txBody>
      </p:sp>
      <p:sp>
        <p:nvSpPr>
          <p:cNvPr id="20" name="bk object 20"/>
          <p:cNvSpPr/>
          <p:nvPr/>
        </p:nvSpPr>
        <p:spPr>
          <a:xfrm>
            <a:off x="0" y="4942332"/>
            <a:ext cx="12191999" cy="1655064"/>
          </a:xfrm>
          <a:prstGeom prst="rect">
            <a:avLst/>
          </a:prstGeom>
          <a:blipFill>
            <a:blip r:embed="rId8" cstate="print"/>
            <a:stretch>
              <a:fillRect/>
            </a:stretch>
          </a:blipFill>
        </p:spPr>
        <p:txBody>
          <a:bodyPr wrap="square" lIns="0" tIns="0" rIns="0" bIns="0" rtlCol="0"/>
          <a:lstStyle/>
          <a:p/>
        </p:txBody>
      </p:sp>
      <p:sp>
        <p:nvSpPr>
          <p:cNvPr id="2" name="Holder 2"/>
          <p:cNvSpPr>
            <a:spLocks noGrp="1"/>
          </p:cNvSpPr>
          <p:nvPr>
            <p:ph type="title"/>
          </p:nvPr>
        </p:nvSpPr>
        <p:spPr>
          <a:xfrm>
            <a:off x="615492" y="63500"/>
            <a:ext cx="4907280" cy="513715"/>
          </a:xfrm>
          <a:prstGeom prst="rect">
            <a:avLst/>
          </a:prstGeom>
        </p:spPr>
        <p:txBody>
          <a:bodyPr wrap="square" lIns="0" tIns="0" rIns="0" bIns="0">
            <a:spAutoFit/>
          </a:bodyPr>
          <a:lstStyle>
            <a:lvl1pPr>
              <a:defRPr sz="3200" b="1" i="0">
                <a:solidFill>
                  <a:schemeClr val="bg1"/>
                </a:solidFill>
                <a:latin typeface="Microsoft JhengHei" panose="020B0604030504040204" charset="-120"/>
                <a:cs typeface="Microsoft JhengHei" panose="020B0604030504040204" charset="-120"/>
              </a:defRPr>
            </a:lvl1pPr>
          </a:lstStyle>
          <a:p/>
        </p:txBody>
      </p:sp>
      <p:sp>
        <p:nvSpPr>
          <p:cNvPr id="3" name="Holder 3"/>
          <p:cNvSpPr>
            <a:spLocks noGrp="1"/>
          </p:cNvSpPr>
          <p:nvPr>
            <p:ph type="body" idx="1"/>
          </p:nvPr>
        </p:nvSpPr>
        <p:spPr>
          <a:xfrm>
            <a:off x="393700" y="1145489"/>
            <a:ext cx="11404599" cy="3846829"/>
          </a:xfrm>
          <a:prstGeom prst="rect">
            <a:avLst/>
          </a:prstGeom>
        </p:spPr>
        <p:txBody>
          <a:bodyPr wrap="square" lIns="0" tIns="0" rIns="0" bIns="0">
            <a:spAutoFit/>
          </a:bodyPr>
          <a:lstStyle>
            <a:lvl1pPr>
              <a:defRPr sz="2800" b="0" i="0">
                <a:solidFill>
                  <a:schemeClr val="tx1"/>
                </a:solidFill>
                <a:latin typeface="微软雅黑" panose="020B0503020204020204" charset="-122"/>
                <a:cs typeface="微软雅黑" panose="020B0503020204020204" charset="-122"/>
              </a:defRPr>
            </a:lvl1pPr>
          </a:lstStyle>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2050" name="图片 8"/>
          <p:cNvPicPr>
            <a:picLocks noChangeAspect="1"/>
          </p:cNvPicPr>
          <p:nvPr/>
        </p:nvPicPr>
        <p:blipFill>
          <a:blip r:embed="rId13"/>
          <a:srcRect t="26295" b="57071"/>
          <a:stretch>
            <a:fillRect/>
          </a:stretch>
        </p:blipFill>
        <p:spPr>
          <a:xfrm>
            <a:off x="0" y="-26987"/>
            <a:ext cx="12192000" cy="1012825"/>
          </a:xfrm>
          <a:prstGeom prst="rect">
            <a:avLst/>
          </a:prstGeom>
          <a:noFill/>
          <a:ln w="9525">
            <a:noFill/>
          </a:ln>
        </p:spPr>
      </p:pic>
      <p:sp>
        <p:nvSpPr>
          <p:cNvPr id="2051" name="矩形 9"/>
          <p:cNvSpPr>
            <a:spLocks noChangeArrowheads="1"/>
          </p:cNvSpPr>
          <p:nvPr/>
        </p:nvSpPr>
        <p:spPr bwMode="auto">
          <a:xfrm>
            <a:off x="0" y="352425"/>
            <a:ext cx="12192000" cy="755650"/>
          </a:xfrm>
          <a:prstGeom prst="rect">
            <a:avLst/>
          </a:prstGeom>
          <a:solidFill>
            <a:srgbClr val="0082B3">
              <a:alpha val="5686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800" b="0" i="0" u="none" strike="noStrike" kern="1200" cap="none" spc="0" normalizeH="0" baseline="0" noProof="0" smtClean="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052" name="矩形 10"/>
          <p:cNvSpPr>
            <a:spLocks noChangeArrowheads="1"/>
          </p:cNvSpPr>
          <p:nvPr/>
        </p:nvSpPr>
        <p:spPr bwMode="auto">
          <a:xfrm>
            <a:off x="2117" y="207963"/>
            <a:ext cx="12192000" cy="504825"/>
          </a:xfrm>
          <a:prstGeom prst="rect">
            <a:avLst/>
          </a:prstGeom>
          <a:solidFill>
            <a:srgbClr val="0082B3">
              <a:alpha val="5686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800" b="0" i="0" u="none" strike="noStrike" kern="1200" cap="none" spc="0" normalizeH="0" baseline="0" noProof="0" smtClean="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3077" name="KSO_FD"/>
          <p:cNvSpPr>
            <a:spLocks noGrp="1" noChangeArrowheads="1"/>
          </p:cNvSpPr>
          <p:nvPr>
            <p:ph type="dt" sz="half" idx="2"/>
          </p:nvPr>
        </p:nvSpPr>
        <p:spPr bwMode="auto">
          <a:xfrm>
            <a:off x="838200" y="6356350"/>
            <a:ext cx="2743200" cy="365125"/>
          </a:xfrm>
          <a:prstGeom prst="rect">
            <a:avLst/>
          </a:prstGeom>
          <a:noFill/>
          <a:ln w="9525">
            <a:noFill/>
            <a:miter lim="800000"/>
          </a:ln>
        </p:spPr>
        <p:txBody>
          <a:bodyPr vert="horz" wrap="square" lIns="91440" tIns="45720" rIns="91440" bIns="45720" numCol="1" anchor="ctr" anchorCtr="0" compatLnSpc="1"/>
          <a:lstStyle>
            <a:lvl1pPr>
              <a:defRPr sz="900">
                <a:solidFill>
                  <a:srgbClr val="949596"/>
                </a:solidFill>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900" b="0" i="0" u="none" strike="noStrike" kern="1200" cap="none" spc="0" normalizeH="0" baseline="0" noProof="0">
              <a:ln>
                <a:noFill/>
              </a:ln>
              <a:solidFill>
                <a:srgbClr val="949596"/>
              </a:solidFill>
              <a:effectLst/>
              <a:uLnTx/>
              <a:uFillTx/>
              <a:latin typeface="Arial" panose="020B0604020202020204" pitchFamily="34" charset="0"/>
              <a:ea typeface="宋体" panose="02010600030101010101" pitchFamily="2" charset="-122"/>
              <a:cs typeface="+mn-cs"/>
            </a:endParaRPr>
          </a:p>
        </p:txBody>
      </p:sp>
      <p:sp>
        <p:nvSpPr>
          <p:cNvPr id="3078" name="KSO_FT"/>
          <p:cNvSpPr>
            <a:spLocks noGrp="1" noChangeArrowheads="1"/>
          </p:cNvSpPr>
          <p:nvPr>
            <p:ph type="ftr" sz="quarter" idx="3"/>
          </p:nvPr>
        </p:nvSpPr>
        <p:spPr bwMode="auto">
          <a:xfrm>
            <a:off x="4038600" y="6356350"/>
            <a:ext cx="4114800" cy="365125"/>
          </a:xfrm>
          <a:prstGeom prst="rect">
            <a:avLst/>
          </a:prstGeom>
          <a:noFill/>
          <a:ln w="9525">
            <a:noFill/>
            <a:miter lim="800000"/>
          </a:ln>
        </p:spPr>
        <p:txBody>
          <a:bodyPr vert="horz" wrap="square" lIns="91440" tIns="45720" rIns="91440" bIns="45720" numCol="1" anchor="ctr" anchorCtr="0" compatLnSpc="1"/>
          <a:lstStyle>
            <a:lvl1pPr algn="ctr">
              <a:defRPr sz="900">
                <a:solidFill>
                  <a:srgbClr val="949596"/>
                </a:solidFill>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949596"/>
              </a:solidFill>
              <a:effectLst/>
              <a:uLnTx/>
              <a:uFillTx/>
              <a:latin typeface="Arial" panose="020B0604020202020204" pitchFamily="34" charset="0"/>
              <a:ea typeface="宋体" panose="02010600030101010101" pitchFamily="2" charset="-122"/>
              <a:cs typeface="+mn-cs"/>
            </a:endParaRPr>
          </a:p>
        </p:txBody>
      </p:sp>
      <p:sp>
        <p:nvSpPr>
          <p:cNvPr id="3079" name="KSO_FN"/>
          <p:cNvSpPr>
            <a:spLocks noGrp="1" noChangeArrowheads="1"/>
          </p:cNvSpPr>
          <p:nvPr>
            <p:ph type="sldNum" sz="quarter" idx="4"/>
          </p:nvPr>
        </p:nvSpPr>
        <p:spPr bwMode="auto">
          <a:xfrm>
            <a:off x="8610600" y="6356350"/>
            <a:ext cx="2743200" cy="365125"/>
          </a:xfrm>
          <a:prstGeom prst="rect">
            <a:avLst/>
          </a:prstGeom>
          <a:noFill/>
          <a:ln w="9525">
            <a:noFill/>
            <a:miter lim="800000"/>
          </a:ln>
        </p:spPr>
        <p:txBody>
          <a:bodyPr vert="horz" wrap="square" lIns="91440" tIns="45720" rIns="91440" bIns="45720" numCol="1" anchor="ctr" anchorCtr="0" compatLnSpc="1"/>
          <a:lstStyle>
            <a:lvl1pPr algn="r">
              <a:defRPr sz="900">
                <a:solidFill>
                  <a:srgbClr val="949596"/>
                </a:solidFill>
              </a:defRPr>
            </a:lvl1p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latin typeface="Arial" panose="020B0604020202020204" pitchFamily="34" charset="0"/>
            </a:endParaRPr>
          </a:p>
        </p:txBody>
      </p:sp>
      <p:sp>
        <p:nvSpPr>
          <p:cNvPr id="2056" name="KSO_BT1"/>
          <p:cNvSpPr>
            <a:spLocks noGrp="1"/>
          </p:cNvSpPr>
          <p:nvPr>
            <p:ph type="title"/>
          </p:nvPr>
        </p:nvSpPr>
        <p:spPr>
          <a:xfrm>
            <a:off x="596900" y="104775"/>
            <a:ext cx="10953751" cy="796925"/>
          </a:xfrm>
          <a:prstGeom prst="rect">
            <a:avLst/>
          </a:prstGeom>
          <a:noFill/>
          <a:ln w="9525">
            <a:noFill/>
          </a:ln>
        </p:spPr>
        <p:txBody>
          <a:bodyPr anchor="b"/>
          <a:p>
            <a:pPr lvl="0"/>
            <a:r>
              <a:rPr lang="zh-CN" altLang="zh-CN" dirty="0"/>
              <a:t>单击此处编辑母版标题样式</a:t>
            </a:r>
            <a:endParaRPr lang="zh-CN" altLang="zh-CN" dirty="0"/>
          </a:p>
        </p:txBody>
      </p:sp>
      <p:sp>
        <p:nvSpPr>
          <p:cNvPr id="2057" name="KSO_BC1"/>
          <p:cNvSpPr>
            <a:spLocks noGrp="1"/>
          </p:cNvSpPr>
          <p:nvPr>
            <p:ph type="body"/>
          </p:nvPr>
        </p:nvSpPr>
        <p:spPr>
          <a:xfrm>
            <a:off x="596900" y="1200150"/>
            <a:ext cx="10953751" cy="5100638"/>
          </a:xfrm>
          <a:prstGeom prst="rect">
            <a:avLst/>
          </a:prstGeom>
          <a:noFill/>
          <a:ln w="9525">
            <a:noFill/>
          </a:ln>
        </p:spPr>
        <p:txBody>
          <a:bodyPr anchor="t"/>
          <a:p>
            <a:pPr lvl="0" indent="-361950"/>
            <a:r>
              <a:rPr lang="zh-CN" altLang="zh-CN" dirty="0"/>
              <a:t>单击此处编辑母版文本样式</a:t>
            </a:r>
            <a:endParaRPr lang="zh-CN" altLang="zh-CN" dirty="0"/>
          </a:p>
          <a:p>
            <a:pPr lvl="1" indent="-361950"/>
            <a:r>
              <a:rPr lang="zh-CN" altLang="zh-CN" dirty="0"/>
              <a:t>第二级</a:t>
            </a:r>
            <a:endParaRPr lang="zh-CN" altLang="zh-CN" dirty="0"/>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Lst>
  <p:transition spd="slow">
    <p:cover dir="d"/>
  </p:transition>
  <p:hf sldNum="0" hdr="0" ftr="0" dt="0"/>
  <p:txStyles>
    <p:titleStyle>
      <a:lvl1pPr algn="l" defTabSz="685800" rtl="0" eaLnBrk="0" fontAlgn="base" hangingPunct="0">
        <a:lnSpc>
          <a:spcPct val="90000"/>
        </a:lnSpc>
        <a:spcBef>
          <a:spcPct val="0"/>
        </a:spcBef>
        <a:spcAft>
          <a:spcPct val="0"/>
        </a:spcAft>
        <a:defRPr sz="3200" b="1">
          <a:solidFill>
            <a:schemeClr val="bg1"/>
          </a:solidFill>
          <a:latin typeface="+mj-lt"/>
          <a:ea typeface="+mj-ea"/>
          <a:cs typeface="+mj-cs"/>
        </a:defRPr>
      </a:lvl1pPr>
      <a:lvl2pPr algn="l" defTabSz="685800" rtl="0" eaLnBrk="0" fontAlgn="base" hangingPunct="0">
        <a:lnSpc>
          <a:spcPct val="90000"/>
        </a:lnSpc>
        <a:spcBef>
          <a:spcPct val="0"/>
        </a:spcBef>
        <a:spcAft>
          <a:spcPct val="0"/>
        </a:spcAft>
        <a:defRPr sz="3200" b="1">
          <a:solidFill>
            <a:schemeClr val="bg1"/>
          </a:solidFill>
          <a:latin typeface="微软雅黑" panose="020B0503020204020204" charset="-122"/>
          <a:ea typeface="微软雅黑" panose="020B0503020204020204" charset="-122"/>
        </a:defRPr>
      </a:lvl2pPr>
      <a:lvl3pPr algn="l" defTabSz="685800" rtl="0" eaLnBrk="0" fontAlgn="base" hangingPunct="0">
        <a:lnSpc>
          <a:spcPct val="90000"/>
        </a:lnSpc>
        <a:spcBef>
          <a:spcPct val="0"/>
        </a:spcBef>
        <a:spcAft>
          <a:spcPct val="0"/>
        </a:spcAft>
        <a:defRPr sz="3200" b="1">
          <a:solidFill>
            <a:schemeClr val="bg1"/>
          </a:solidFill>
          <a:latin typeface="微软雅黑" panose="020B0503020204020204" charset="-122"/>
          <a:ea typeface="微软雅黑" panose="020B0503020204020204" charset="-122"/>
        </a:defRPr>
      </a:lvl3pPr>
      <a:lvl4pPr algn="l" defTabSz="685800" rtl="0" eaLnBrk="0" fontAlgn="base" hangingPunct="0">
        <a:lnSpc>
          <a:spcPct val="90000"/>
        </a:lnSpc>
        <a:spcBef>
          <a:spcPct val="0"/>
        </a:spcBef>
        <a:spcAft>
          <a:spcPct val="0"/>
        </a:spcAft>
        <a:defRPr sz="3200" b="1">
          <a:solidFill>
            <a:schemeClr val="bg1"/>
          </a:solidFill>
          <a:latin typeface="微软雅黑" panose="020B0503020204020204" charset="-122"/>
          <a:ea typeface="微软雅黑" panose="020B0503020204020204" charset="-122"/>
        </a:defRPr>
      </a:lvl4pPr>
      <a:lvl5pPr algn="l" defTabSz="685800" rtl="0" eaLnBrk="0" fontAlgn="base" hangingPunct="0">
        <a:lnSpc>
          <a:spcPct val="90000"/>
        </a:lnSpc>
        <a:spcBef>
          <a:spcPct val="0"/>
        </a:spcBef>
        <a:spcAft>
          <a:spcPct val="0"/>
        </a:spcAft>
        <a:defRPr sz="3200" b="1">
          <a:solidFill>
            <a:schemeClr val="bg1"/>
          </a:solidFill>
          <a:latin typeface="微软雅黑" panose="020B0503020204020204" charset="-122"/>
          <a:ea typeface="微软雅黑" panose="020B0503020204020204" charset="-122"/>
        </a:defRPr>
      </a:lvl5pPr>
      <a:lvl6pPr marL="457200" algn="l" defTabSz="685800" rtl="0" fontAlgn="base">
        <a:lnSpc>
          <a:spcPct val="90000"/>
        </a:lnSpc>
        <a:spcBef>
          <a:spcPct val="0"/>
        </a:spcBef>
        <a:spcAft>
          <a:spcPct val="0"/>
        </a:spcAft>
        <a:defRPr sz="3200" b="1">
          <a:solidFill>
            <a:schemeClr val="bg1"/>
          </a:solidFill>
          <a:latin typeface="微软雅黑" panose="020B0503020204020204" charset="-122"/>
          <a:ea typeface="微软雅黑" panose="020B0503020204020204" charset="-122"/>
        </a:defRPr>
      </a:lvl6pPr>
      <a:lvl7pPr marL="914400" algn="l" defTabSz="685800" rtl="0" fontAlgn="base">
        <a:lnSpc>
          <a:spcPct val="90000"/>
        </a:lnSpc>
        <a:spcBef>
          <a:spcPct val="0"/>
        </a:spcBef>
        <a:spcAft>
          <a:spcPct val="0"/>
        </a:spcAft>
        <a:defRPr sz="3200" b="1">
          <a:solidFill>
            <a:schemeClr val="bg1"/>
          </a:solidFill>
          <a:latin typeface="微软雅黑" panose="020B0503020204020204" charset="-122"/>
          <a:ea typeface="微软雅黑" panose="020B0503020204020204" charset="-122"/>
        </a:defRPr>
      </a:lvl7pPr>
      <a:lvl8pPr marL="1371600" algn="l" defTabSz="685800" rtl="0" fontAlgn="base">
        <a:lnSpc>
          <a:spcPct val="90000"/>
        </a:lnSpc>
        <a:spcBef>
          <a:spcPct val="0"/>
        </a:spcBef>
        <a:spcAft>
          <a:spcPct val="0"/>
        </a:spcAft>
        <a:defRPr sz="3200" b="1">
          <a:solidFill>
            <a:schemeClr val="bg1"/>
          </a:solidFill>
          <a:latin typeface="微软雅黑" panose="020B0503020204020204" charset="-122"/>
          <a:ea typeface="微软雅黑" panose="020B0503020204020204" charset="-122"/>
        </a:defRPr>
      </a:lvl8pPr>
      <a:lvl9pPr marL="1828800" algn="l" defTabSz="685800" rtl="0" fontAlgn="base">
        <a:lnSpc>
          <a:spcPct val="90000"/>
        </a:lnSpc>
        <a:spcBef>
          <a:spcPct val="0"/>
        </a:spcBef>
        <a:spcAft>
          <a:spcPct val="0"/>
        </a:spcAft>
        <a:defRPr sz="3200" b="1">
          <a:solidFill>
            <a:schemeClr val="bg1"/>
          </a:solidFill>
          <a:latin typeface="微软雅黑" panose="020B0503020204020204" charset="-122"/>
          <a:ea typeface="微软雅黑" panose="020B0503020204020204" charset="-122"/>
        </a:defRPr>
      </a:lvl9pPr>
    </p:titleStyle>
    <p:bodyStyle>
      <a:lvl1pPr marL="361950" indent="-361950" algn="just" defTabSz="685800" rtl="0" eaLnBrk="0" fontAlgn="base" hangingPunct="0">
        <a:lnSpc>
          <a:spcPct val="110000"/>
        </a:lnSpc>
        <a:spcBef>
          <a:spcPts val="1200"/>
        </a:spcBef>
        <a:spcAft>
          <a:spcPct val="0"/>
        </a:spcAft>
        <a:buClr>
          <a:schemeClr val="accent1"/>
        </a:buClr>
        <a:buSzPct val="50000"/>
        <a:buFont typeface="Wingdings 2" pitchFamily="18" charset="2"/>
        <a:buChar char=""/>
        <a:defRPr sz="2400">
          <a:solidFill>
            <a:schemeClr val="accent1"/>
          </a:solidFill>
          <a:latin typeface="+mn-lt"/>
          <a:ea typeface="+mn-ea"/>
          <a:cs typeface="+mn-cs"/>
        </a:defRPr>
      </a:lvl1pPr>
      <a:lvl2pPr marL="361950" indent="-361950" algn="just" defTabSz="685800" rtl="0" eaLnBrk="0" fontAlgn="base" hangingPunct="0">
        <a:lnSpc>
          <a:spcPct val="120000"/>
        </a:lnSpc>
        <a:spcBef>
          <a:spcPct val="0"/>
        </a:spcBef>
        <a:spcAft>
          <a:spcPts val="1200"/>
        </a:spcAft>
        <a:buClr>
          <a:srgbClr val="7AD0EB"/>
        </a:buClr>
        <a:buFont typeface="幼圆" pitchFamily="49" charset="-122"/>
        <a:buChar char=" "/>
        <a:defRPr sz="1600">
          <a:solidFill>
            <a:schemeClr val="tx1"/>
          </a:solidFill>
          <a:latin typeface="+mn-lt"/>
          <a:ea typeface="+mn-ea"/>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a:solidFill>
            <a:schemeClr val="tx1"/>
          </a:solidFill>
          <a:latin typeface="Calibri" panose="020F0502020204030204" charset="0"/>
          <a:ea typeface="+mn-ea"/>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mn-ea"/>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mn-ea"/>
        </a:defRPr>
      </a:lvl5pPr>
      <a:lvl6pPr marL="2000250" indent="-171450" algn="l" defTabSz="685800" rtl="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mn-ea"/>
        </a:defRPr>
      </a:lvl6pPr>
      <a:lvl7pPr marL="2457450" indent="-171450" algn="l" defTabSz="685800" rtl="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mn-ea"/>
        </a:defRPr>
      </a:lvl7pPr>
      <a:lvl8pPr marL="2914650" indent="-171450" algn="l" defTabSz="685800" rtl="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mn-ea"/>
        </a:defRPr>
      </a:lvl8pPr>
      <a:lvl9pPr marL="3371850" indent="-171450" algn="l" defTabSz="685800" rtl="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2050" name="图片 8"/>
          <p:cNvPicPr>
            <a:picLocks noChangeAspect="1"/>
          </p:cNvPicPr>
          <p:nvPr/>
        </p:nvPicPr>
        <p:blipFill>
          <a:blip r:embed="rId13"/>
          <a:srcRect t="26295" b="57071"/>
          <a:stretch>
            <a:fillRect/>
          </a:stretch>
        </p:blipFill>
        <p:spPr>
          <a:xfrm>
            <a:off x="0" y="-26987"/>
            <a:ext cx="12192000" cy="1012825"/>
          </a:xfrm>
          <a:prstGeom prst="rect">
            <a:avLst/>
          </a:prstGeom>
          <a:noFill/>
          <a:ln w="9525">
            <a:noFill/>
          </a:ln>
        </p:spPr>
      </p:pic>
      <p:sp>
        <p:nvSpPr>
          <p:cNvPr id="2051" name="矩形 9"/>
          <p:cNvSpPr>
            <a:spLocks noChangeArrowheads="1"/>
          </p:cNvSpPr>
          <p:nvPr/>
        </p:nvSpPr>
        <p:spPr bwMode="auto">
          <a:xfrm>
            <a:off x="0" y="352425"/>
            <a:ext cx="12192000" cy="755650"/>
          </a:xfrm>
          <a:prstGeom prst="rect">
            <a:avLst/>
          </a:prstGeom>
          <a:solidFill>
            <a:srgbClr val="0082B3">
              <a:alpha val="5686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800" b="0" i="0" u="none" strike="noStrike" kern="1200" cap="none" spc="0" normalizeH="0" baseline="0" noProof="0" smtClean="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2052" name="矩形 10"/>
          <p:cNvSpPr>
            <a:spLocks noChangeArrowheads="1"/>
          </p:cNvSpPr>
          <p:nvPr/>
        </p:nvSpPr>
        <p:spPr bwMode="auto">
          <a:xfrm>
            <a:off x="2117" y="207963"/>
            <a:ext cx="12192000" cy="504825"/>
          </a:xfrm>
          <a:prstGeom prst="rect">
            <a:avLst/>
          </a:prstGeom>
          <a:solidFill>
            <a:srgbClr val="0082B3">
              <a:alpha val="5686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800" b="0" i="0" u="none" strike="noStrike" kern="1200" cap="none" spc="0" normalizeH="0" baseline="0" noProof="0" smtClean="0">
              <a:ln>
                <a:noFill/>
              </a:ln>
              <a:solidFill>
                <a:srgbClr val="FFFFFF"/>
              </a:solidFill>
              <a:effectLst/>
              <a:uLnTx/>
              <a:uFillTx/>
              <a:latin typeface="Arial" panose="020B0604020202020204" pitchFamily="34" charset="0"/>
              <a:ea typeface="宋体" panose="02010600030101010101" pitchFamily="2" charset="-122"/>
              <a:cs typeface="+mn-cs"/>
            </a:endParaRPr>
          </a:p>
        </p:txBody>
      </p:sp>
      <p:sp>
        <p:nvSpPr>
          <p:cNvPr id="3077" name="KSO_FD"/>
          <p:cNvSpPr>
            <a:spLocks noGrp="1" noChangeArrowheads="1"/>
          </p:cNvSpPr>
          <p:nvPr>
            <p:ph type="dt" sz="half" idx="2"/>
          </p:nvPr>
        </p:nvSpPr>
        <p:spPr bwMode="auto">
          <a:xfrm>
            <a:off x="838200" y="6356350"/>
            <a:ext cx="2743200" cy="365125"/>
          </a:xfrm>
          <a:prstGeom prst="rect">
            <a:avLst/>
          </a:prstGeom>
          <a:noFill/>
          <a:ln w="9525">
            <a:noFill/>
            <a:miter lim="800000"/>
          </a:ln>
        </p:spPr>
        <p:txBody>
          <a:bodyPr vert="horz" wrap="square" lIns="91440" tIns="45720" rIns="91440" bIns="45720" numCol="1" anchor="ctr" anchorCtr="0" compatLnSpc="1"/>
          <a:lstStyle>
            <a:lvl1pPr>
              <a:defRPr sz="900">
                <a:solidFill>
                  <a:srgbClr val="949596"/>
                </a:solidFill>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sz="900" b="0" i="0" u="none" strike="noStrike" kern="1200" cap="none" spc="0" normalizeH="0" baseline="0" noProof="0">
              <a:ln>
                <a:noFill/>
              </a:ln>
              <a:solidFill>
                <a:srgbClr val="949596"/>
              </a:solidFill>
              <a:effectLst/>
              <a:uLnTx/>
              <a:uFillTx/>
              <a:latin typeface="Arial" panose="020B0604020202020204" pitchFamily="34" charset="0"/>
              <a:ea typeface="宋体" panose="02010600030101010101" pitchFamily="2" charset="-122"/>
              <a:cs typeface="+mn-cs"/>
            </a:endParaRPr>
          </a:p>
        </p:txBody>
      </p:sp>
      <p:sp>
        <p:nvSpPr>
          <p:cNvPr id="3078" name="KSO_FT"/>
          <p:cNvSpPr>
            <a:spLocks noGrp="1" noChangeArrowheads="1"/>
          </p:cNvSpPr>
          <p:nvPr>
            <p:ph type="ftr" sz="quarter" idx="3"/>
          </p:nvPr>
        </p:nvSpPr>
        <p:spPr bwMode="auto">
          <a:xfrm>
            <a:off x="4038600" y="6356350"/>
            <a:ext cx="4114800" cy="365125"/>
          </a:xfrm>
          <a:prstGeom prst="rect">
            <a:avLst/>
          </a:prstGeom>
          <a:noFill/>
          <a:ln w="9525">
            <a:noFill/>
            <a:miter lim="800000"/>
          </a:ln>
        </p:spPr>
        <p:txBody>
          <a:bodyPr vert="horz" wrap="square" lIns="91440" tIns="45720" rIns="91440" bIns="45720" numCol="1" anchor="ctr" anchorCtr="0" compatLnSpc="1"/>
          <a:lstStyle>
            <a:lvl1pPr algn="ctr">
              <a:defRPr sz="900">
                <a:solidFill>
                  <a:srgbClr val="949596"/>
                </a:solidFill>
              </a:defRPr>
            </a:lvl1p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900" b="0" i="0" u="none" strike="noStrike" kern="1200" cap="none" spc="0" normalizeH="0" baseline="0" noProof="0">
              <a:ln>
                <a:noFill/>
              </a:ln>
              <a:solidFill>
                <a:srgbClr val="949596"/>
              </a:solidFill>
              <a:effectLst/>
              <a:uLnTx/>
              <a:uFillTx/>
              <a:latin typeface="Arial" panose="020B0604020202020204" pitchFamily="34" charset="0"/>
              <a:ea typeface="宋体" panose="02010600030101010101" pitchFamily="2" charset="-122"/>
              <a:cs typeface="+mn-cs"/>
            </a:endParaRPr>
          </a:p>
        </p:txBody>
      </p:sp>
      <p:sp>
        <p:nvSpPr>
          <p:cNvPr id="3079" name="KSO_FN"/>
          <p:cNvSpPr>
            <a:spLocks noGrp="1" noChangeArrowheads="1"/>
          </p:cNvSpPr>
          <p:nvPr>
            <p:ph type="sldNum" sz="quarter" idx="4"/>
          </p:nvPr>
        </p:nvSpPr>
        <p:spPr bwMode="auto">
          <a:xfrm>
            <a:off x="8610600" y="6356350"/>
            <a:ext cx="2743200" cy="365125"/>
          </a:xfrm>
          <a:prstGeom prst="rect">
            <a:avLst/>
          </a:prstGeom>
          <a:noFill/>
          <a:ln w="9525">
            <a:noFill/>
            <a:miter lim="800000"/>
          </a:ln>
        </p:spPr>
        <p:txBody>
          <a:bodyPr vert="horz" wrap="square" lIns="91440" tIns="45720" rIns="91440" bIns="45720" numCol="1" anchor="ctr" anchorCtr="0" compatLnSpc="1"/>
          <a:lstStyle>
            <a:lvl1pPr algn="r">
              <a:defRPr sz="900">
                <a:solidFill>
                  <a:srgbClr val="949596"/>
                </a:solidFill>
              </a:defRPr>
            </a:lvl1pPr>
          </a:lstStyle>
          <a:p>
            <a:pPr lvl="0" eaLnBrk="1" hangingPunct="1">
              <a:buNone/>
            </a:pPr>
            <a:fld id="{9A0DB2DC-4C9A-4742-B13C-FB6460FD3503}" type="slidenum">
              <a:rPr lang="zh-CN" altLang="en-US" dirty="0">
                <a:latin typeface="Arial" panose="020B0604020202020204" pitchFamily="34" charset="0"/>
              </a:rPr>
            </a:fld>
            <a:endParaRPr lang="zh-CN" altLang="en-US" dirty="0">
              <a:latin typeface="Arial" panose="020B0604020202020204" pitchFamily="34" charset="0"/>
            </a:endParaRPr>
          </a:p>
        </p:txBody>
      </p:sp>
      <p:sp>
        <p:nvSpPr>
          <p:cNvPr id="2056" name="KSO_BT1"/>
          <p:cNvSpPr>
            <a:spLocks noGrp="1"/>
          </p:cNvSpPr>
          <p:nvPr>
            <p:ph type="title"/>
          </p:nvPr>
        </p:nvSpPr>
        <p:spPr>
          <a:xfrm>
            <a:off x="596900" y="104775"/>
            <a:ext cx="10953751" cy="796925"/>
          </a:xfrm>
          <a:prstGeom prst="rect">
            <a:avLst/>
          </a:prstGeom>
          <a:noFill/>
          <a:ln w="9525">
            <a:noFill/>
          </a:ln>
        </p:spPr>
        <p:txBody>
          <a:bodyPr anchor="b"/>
          <a:p>
            <a:pPr lvl="0"/>
            <a:r>
              <a:rPr lang="zh-CN" altLang="zh-CN" dirty="0"/>
              <a:t>单击此处编辑母版标题样式</a:t>
            </a:r>
            <a:endParaRPr lang="zh-CN" altLang="zh-CN" dirty="0"/>
          </a:p>
        </p:txBody>
      </p:sp>
      <p:sp>
        <p:nvSpPr>
          <p:cNvPr id="2057" name="KSO_BC1"/>
          <p:cNvSpPr>
            <a:spLocks noGrp="1"/>
          </p:cNvSpPr>
          <p:nvPr>
            <p:ph type="body" idx="1"/>
          </p:nvPr>
        </p:nvSpPr>
        <p:spPr>
          <a:xfrm>
            <a:off x="596900" y="1200150"/>
            <a:ext cx="10953751" cy="5100638"/>
          </a:xfrm>
          <a:prstGeom prst="rect">
            <a:avLst/>
          </a:prstGeom>
          <a:noFill/>
          <a:ln w="9525">
            <a:noFill/>
          </a:ln>
        </p:spPr>
        <p:txBody>
          <a:bodyPr/>
          <a:p>
            <a:pPr lvl="0"/>
            <a:r>
              <a:rPr lang="zh-CN" altLang="zh-CN" dirty="0"/>
              <a:t>单击此处编辑母版文本样式</a:t>
            </a:r>
            <a:endParaRPr lang="zh-CN" altLang="zh-CN" dirty="0"/>
          </a:p>
          <a:p>
            <a:pPr lvl="1"/>
            <a:r>
              <a:rPr lang="zh-CN" altLang="zh-CN" dirty="0"/>
              <a:t>第二级</a:t>
            </a:r>
            <a:endParaRPr lang="zh-CN" altLang="zh-CN" dirty="0"/>
          </a:p>
        </p:txBody>
      </p:sp>
    </p:spTree>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Lst>
  <p:transition spd="slow">
    <p:cover dir="d"/>
  </p:transition>
  <p:hf sldNum="0" hdr="0" ftr="0" dt="0"/>
  <p:txStyles>
    <p:titleStyle>
      <a:lvl1pPr algn="l" defTabSz="685800" rtl="0" eaLnBrk="0" fontAlgn="base" hangingPunct="0">
        <a:lnSpc>
          <a:spcPct val="90000"/>
        </a:lnSpc>
        <a:spcBef>
          <a:spcPct val="0"/>
        </a:spcBef>
        <a:spcAft>
          <a:spcPct val="0"/>
        </a:spcAft>
        <a:defRPr sz="3200" b="1">
          <a:solidFill>
            <a:schemeClr val="bg1"/>
          </a:solidFill>
          <a:latin typeface="+mj-lt"/>
          <a:ea typeface="+mj-ea"/>
          <a:cs typeface="+mj-cs"/>
        </a:defRPr>
      </a:lvl1pPr>
      <a:lvl2pPr algn="l" defTabSz="685800" rtl="0" eaLnBrk="0" fontAlgn="base" hangingPunct="0">
        <a:lnSpc>
          <a:spcPct val="90000"/>
        </a:lnSpc>
        <a:spcBef>
          <a:spcPct val="0"/>
        </a:spcBef>
        <a:spcAft>
          <a:spcPct val="0"/>
        </a:spcAft>
        <a:defRPr sz="3200" b="1">
          <a:solidFill>
            <a:schemeClr val="bg1"/>
          </a:solidFill>
          <a:latin typeface="微软雅黑" panose="020B0503020204020204" charset="-122"/>
          <a:ea typeface="微软雅黑" panose="020B0503020204020204" charset="-122"/>
        </a:defRPr>
      </a:lvl2pPr>
      <a:lvl3pPr algn="l" defTabSz="685800" rtl="0" eaLnBrk="0" fontAlgn="base" hangingPunct="0">
        <a:lnSpc>
          <a:spcPct val="90000"/>
        </a:lnSpc>
        <a:spcBef>
          <a:spcPct val="0"/>
        </a:spcBef>
        <a:spcAft>
          <a:spcPct val="0"/>
        </a:spcAft>
        <a:defRPr sz="3200" b="1">
          <a:solidFill>
            <a:schemeClr val="bg1"/>
          </a:solidFill>
          <a:latin typeface="微软雅黑" panose="020B0503020204020204" charset="-122"/>
          <a:ea typeface="微软雅黑" panose="020B0503020204020204" charset="-122"/>
        </a:defRPr>
      </a:lvl3pPr>
      <a:lvl4pPr algn="l" defTabSz="685800" rtl="0" eaLnBrk="0" fontAlgn="base" hangingPunct="0">
        <a:lnSpc>
          <a:spcPct val="90000"/>
        </a:lnSpc>
        <a:spcBef>
          <a:spcPct val="0"/>
        </a:spcBef>
        <a:spcAft>
          <a:spcPct val="0"/>
        </a:spcAft>
        <a:defRPr sz="3200" b="1">
          <a:solidFill>
            <a:schemeClr val="bg1"/>
          </a:solidFill>
          <a:latin typeface="微软雅黑" panose="020B0503020204020204" charset="-122"/>
          <a:ea typeface="微软雅黑" panose="020B0503020204020204" charset="-122"/>
        </a:defRPr>
      </a:lvl4pPr>
      <a:lvl5pPr algn="l" defTabSz="685800" rtl="0" eaLnBrk="0" fontAlgn="base" hangingPunct="0">
        <a:lnSpc>
          <a:spcPct val="90000"/>
        </a:lnSpc>
        <a:spcBef>
          <a:spcPct val="0"/>
        </a:spcBef>
        <a:spcAft>
          <a:spcPct val="0"/>
        </a:spcAft>
        <a:defRPr sz="3200" b="1">
          <a:solidFill>
            <a:schemeClr val="bg1"/>
          </a:solidFill>
          <a:latin typeface="微软雅黑" panose="020B0503020204020204" charset="-122"/>
          <a:ea typeface="微软雅黑" panose="020B0503020204020204" charset="-122"/>
        </a:defRPr>
      </a:lvl5pPr>
      <a:lvl6pPr marL="457200" algn="l" defTabSz="685800" rtl="0" fontAlgn="base">
        <a:lnSpc>
          <a:spcPct val="90000"/>
        </a:lnSpc>
        <a:spcBef>
          <a:spcPct val="0"/>
        </a:spcBef>
        <a:spcAft>
          <a:spcPct val="0"/>
        </a:spcAft>
        <a:defRPr sz="3200" b="1">
          <a:solidFill>
            <a:schemeClr val="bg1"/>
          </a:solidFill>
          <a:latin typeface="微软雅黑" panose="020B0503020204020204" charset="-122"/>
          <a:ea typeface="微软雅黑" panose="020B0503020204020204" charset="-122"/>
        </a:defRPr>
      </a:lvl6pPr>
      <a:lvl7pPr marL="914400" algn="l" defTabSz="685800" rtl="0" fontAlgn="base">
        <a:lnSpc>
          <a:spcPct val="90000"/>
        </a:lnSpc>
        <a:spcBef>
          <a:spcPct val="0"/>
        </a:spcBef>
        <a:spcAft>
          <a:spcPct val="0"/>
        </a:spcAft>
        <a:defRPr sz="3200" b="1">
          <a:solidFill>
            <a:schemeClr val="bg1"/>
          </a:solidFill>
          <a:latin typeface="微软雅黑" panose="020B0503020204020204" charset="-122"/>
          <a:ea typeface="微软雅黑" panose="020B0503020204020204" charset="-122"/>
        </a:defRPr>
      </a:lvl7pPr>
      <a:lvl8pPr marL="1371600" algn="l" defTabSz="685800" rtl="0" fontAlgn="base">
        <a:lnSpc>
          <a:spcPct val="90000"/>
        </a:lnSpc>
        <a:spcBef>
          <a:spcPct val="0"/>
        </a:spcBef>
        <a:spcAft>
          <a:spcPct val="0"/>
        </a:spcAft>
        <a:defRPr sz="3200" b="1">
          <a:solidFill>
            <a:schemeClr val="bg1"/>
          </a:solidFill>
          <a:latin typeface="微软雅黑" panose="020B0503020204020204" charset="-122"/>
          <a:ea typeface="微软雅黑" panose="020B0503020204020204" charset="-122"/>
        </a:defRPr>
      </a:lvl8pPr>
      <a:lvl9pPr marL="1828800" algn="l" defTabSz="685800" rtl="0" fontAlgn="base">
        <a:lnSpc>
          <a:spcPct val="90000"/>
        </a:lnSpc>
        <a:spcBef>
          <a:spcPct val="0"/>
        </a:spcBef>
        <a:spcAft>
          <a:spcPct val="0"/>
        </a:spcAft>
        <a:defRPr sz="3200" b="1">
          <a:solidFill>
            <a:schemeClr val="bg1"/>
          </a:solidFill>
          <a:latin typeface="微软雅黑" panose="020B0503020204020204" charset="-122"/>
          <a:ea typeface="微软雅黑" panose="020B0503020204020204" charset="-122"/>
        </a:defRPr>
      </a:lvl9pPr>
    </p:titleStyle>
    <p:bodyStyle>
      <a:lvl1pPr marL="361950" indent="-361950" algn="just" defTabSz="685800" rtl="0" eaLnBrk="0" fontAlgn="base" hangingPunct="0">
        <a:lnSpc>
          <a:spcPct val="110000"/>
        </a:lnSpc>
        <a:spcBef>
          <a:spcPts val="1200"/>
        </a:spcBef>
        <a:spcAft>
          <a:spcPct val="0"/>
        </a:spcAft>
        <a:buClr>
          <a:schemeClr val="accent1"/>
        </a:buClr>
        <a:buSzPct val="50000"/>
        <a:buFont typeface="Wingdings 2" pitchFamily="18" charset="2"/>
        <a:buChar char=""/>
        <a:defRPr sz="2400">
          <a:solidFill>
            <a:schemeClr val="accent1"/>
          </a:solidFill>
          <a:latin typeface="+mn-lt"/>
          <a:ea typeface="+mn-ea"/>
          <a:cs typeface="+mn-cs"/>
        </a:defRPr>
      </a:lvl1pPr>
      <a:lvl2pPr marL="361950" indent="-361950" algn="just" defTabSz="685800" rtl="0" eaLnBrk="0" fontAlgn="base" hangingPunct="0">
        <a:lnSpc>
          <a:spcPct val="120000"/>
        </a:lnSpc>
        <a:spcBef>
          <a:spcPct val="0"/>
        </a:spcBef>
        <a:spcAft>
          <a:spcPts val="1200"/>
        </a:spcAft>
        <a:buClr>
          <a:srgbClr val="7AD0EB"/>
        </a:buClr>
        <a:buFont typeface="幼圆" pitchFamily="49" charset="-122"/>
        <a:buChar char=" "/>
        <a:defRPr sz="1600">
          <a:solidFill>
            <a:schemeClr val="tx1"/>
          </a:solidFill>
          <a:latin typeface="+mn-lt"/>
          <a:ea typeface="+mn-ea"/>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a:solidFill>
            <a:schemeClr val="tx1"/>
          </a:solidFill>
          <a:latin typeface="Calibri" panose="020F0502020204030204" charset="0"/>
          <a:ea typeface="+mn-ea"/>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mn-ea"/>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mn-ea"/>
        </a:defRPr>
      </a:lvl5pPr>
      <a:lvl6pPr marL="2000250" indent="-171450" algn="l" defTabSz="685800" rtl="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mn-ea"/>
        </a:defRPr>
      </a:lvl6pPr>
      <a:lvl7pPr marL="2457450" indent="-171450" algn="l" defTabSz="685800" rtl="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mn-ea"/>
        </a:defRPr>
      </a:lvl7pPr>
      <a:lvl8pPr marL="2914650" indent="-171450" algn="l" defTabSz="685800" rtl="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mn-ea"/>
        </a:defRPr>
      </a:lvl8pPr>
      <a:lvl9pPr marL="3371850" indent="-171450" algn="l" defTabSz="685800" rtl="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5.jpeg"/><Relationship Id="rId6" Type="http://schemas.openxmlformats.org/officeDocument/2006/relationships/image" Target="../media/image24.jpeg"/><Relationship Id="rId5" Type="http://schemas.openxmlformats.org/officeDocument/2006/relationships/hyperlink" Target="http://image.baidu.com/i?ct=503316480&amp;z=0&amp;tn=baiduimagedetail&amp;word=%B0%CD%B1%B4%B7%F2&amp;in=19672&amp;cl=2&amp;cm=1&amp;sc=0&amp;lm=-1&amp;pn=0&amp;rn=1&amp;di=1777011140&amp;ln=6" TargetMode="External"/><Relationship Id="rId4" Type="http://schemas.openxmlformats.org/officeDocument/2006/relationships/image" Target="../media/image23.jpeg"/><Relationship Id="rId3" Type="http://schemas.openxmlformats.org/officeDocument/2006/relationships/image" Target="../media/image17.jpeg"/><Relationship Id="rId2" Type="http://schemas.openxmlformats.org/officeDocument/2006/relationships/image" Target="../media/image22.jpeg"/><Relationship Id="rId1" Type="http://schemas.openxmlformats.org/officeDocument/2006/relationships/image" Target="../media/image16.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2.xml"/><Relationship Id="rId2" Type="http://schemas.openxmlformats.org/officeDocument/2006/relationships/image" Target="../media/image26.jpeg"/><Relationship Id="rId1" Type="http://schemas.openxmlformats.org/officeDocument/2006/relationships/tags" Target="../tags/tag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17.jpeg"/><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8.png"/><Relationship Id="rId2" Type="http://schemas.openxmlformats.org/officeDocument/2006/relationships/image" Target="../media/image17.jpeg"/><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media/image17.jpeg"/><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0.jpeg"/><Relationship Id="rId2" Type="http://schemas.openxmlformats.org/officeDocument/2006/relationships/image" Target="../media/image17.jpeg"/><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3.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image" Target="../media/image33.png"/><Relationship Id="rId6" Type="http://schemas.openxmlformats.org/officeDocument/2006/relationships/tags" Target="../tags/tag6.xml"/><Relationship Id="rId5" Type="http://schemas.openxmlformats.org/officeDocument/2006/relationships/image" Target="../media/image32.png"/><Relationship Id="rId4" Type="http://schemas.openxmlformats.org/officeDocument/2006/relationships/tags" Target="../tags/tag5.xml"/><Relationship Id="rId3" Type="http://schemas.openxmlformats.org/officeDocument/2006/relationships/image" Target="../media/image31.jpeg"/><Relationship Id="rId2" Type="http://schemas.openxmlformats.org/officeDocument/2006/relationships/tags" Target="../tags/tag4.xml"/><Relationship Id="rId15" Type="http://schemas.openxmlformats.org/officeDocument/2006/relationships/slideLayout" Target="../slideLayouts/slideLayout5.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tags" Target="../tags/tag3.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jpeg"/><Relationship Id="rId2" Type="http://schemas.openxmlformats.org/officeDocument/2006/relationships/image" Target="../media/image34.jpeg"/><Relationship Id="rId1" Type="http://schemas.openxmlformats.org/officeDocument/2006/relationships/image" Target="../media/image16.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7.jpeg"/><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png"/></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jpeg"/><Relationship Id="rId2" Type="http://schemas.openxmlformats.org/officeDocument/2006/relationships/image" Target="../media/image37.jpeg"/><Relationship Id="rId1"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5.png"/><Relationship Id="rId1" Type="http://schemas.openxmlformats.org/officeDocument/2006/relationships/image" Target="../media/image14.pn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jpeg"/><Relationship Id="rId2" Type="http://schemas.openxmlformats.org/officeDocument/2006/relationships/image" Target="../media/image38.jpeg"/><Relationship Id="rId1" Type="http://schemas.openxmlformats.org/officeDocument/2006/relationships/image" Target="../media/image16.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jpeg"/><Relationship Id="rId2" Type="http://schemas.openxmlformats.org/officeDocument/2006/relationships/image" Target="../media/image39.png"/><Relationship Id="rId1"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jpeg"/><Relationship Id="rId2" Type="http://schemas.openxmlformats.org/officeDocument/2006/relationships/image" Target="../media/image41.jpeg"/><Relationship Id="rId1"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png"/></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7.jpeg"/><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image" Target="../media/image16.pn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jpeg"/><Relationship Id="rId2" Type="http://schemas.openxmlformats.org/officeDocument/2006/relationships/image" Target="../media/image44.jpeg"/><Relationship Id="rId1" Type="http://schemas.openxmlformats.org/officeDocument/2006/relationships/image" Target="../media/image16.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png"/></Relationships>
</file>

<file path=ppt/slides/_rels/slide3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jpeg"/><Relationship Id="rId2" Type="http://schemas.openxmlformats.org/officeDocument/2006/relationships/image" Target="../media/image45.jpeg"/><Relationship Id="rId1" Type="http://schemas.openxmlformats.org/officeDocument/2006/relationships/image" Target="../media/image16.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7.jpeg"/><Relationship Id="rId1"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pn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jpeg"/><Relationship Id="rId2" Type="http://schemas.openxmlformats.org/officeDocument/2006/relationships/image" Target="../media/image46.jpeg"/><Relationship Id="rId1" Type="http://schemas.openxmlformats.org/officeDocument/2006/relationships/image" Target="../media/image16.png"/></Relationships>
</file>

<file path=ppt/slides/_rels/slide4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7.jpeg"/><Relationship Id="rId7" Type="http://schemas.openxmlformats.org/officeDocument/2006/relationships/image" Target="../media/image52.png"/><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image" Target="../media/image16.png"/></Relationships>
</file>

<file path=ppt/slides/_rels/slide4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7.jpeg"/><Relationship Id="rId7" Type="http://schemas.openxmlformats.org/officeDocument/2006/relationships/image" Target="../media/image56.png"/><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0.png"/><Relationship Id="rId3" Type="http://schemas.openxmlformats.org/officeDocument/2006/relationships/image" Target="../media/image49.png"/><Relationship Id="rId2" Type="http://schemas.openxmlformats.org/officeDocument/2006/relationships/image" Target="../media/image53.jpeg"/><Relationship Id="rId1" Type="http://schemas.openxmlformats.org/officeDocument/2006/relationships/image" Target="../media/image16.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png"/></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jpeg"/><Relationship Id="rId2" Type="http://schemas.openxmlformats.org/officeDocument/2006/relationships/image" Target="../media/image57.jpeg"/><Relationship Id="rId1" Type="http://schemas.openxmlformats.org/officeDocument/2006/relationships/image" Target="../media/image16.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png"/></Relationships>
</file>

<file path=ppt/slides/_rels/slide48.xml.rels><?xml version="1.0" encoding="UTF-8" standalone="yes"?>
<Relationships xmlns="http://schemas.openxmlformats.org/package/2006/relationships"><Relationship Id="rId9" Type="http://schemas.openxmlformats.org/officeDocument/2006/relationships/image" Target="../media/image65.jpeg"/><Relationship Id="rId8" Type="http://schemas.openxmlformats.org/officeDocument/2006/relationships/image" Target="../media/image64.png"/><Relationship Id="rId7" Type="http://schemas.openxmlformats.org/officeDocument/2006/relationships/image" Target="../media/image63.png"/><Relationship Id="rId6" Type="http://schemas.openxmlformats.org/officeDocument/2006/relationships/image" Target="../media/image62.png"/><Relationship Id="rId5" Type="http://schemas.openxmlformats.org/officeDocument/2006/relationships/image" Target="../media/image61.jpeg"/><Relationship Id="rId4" Type="http://schemas.openxmlformats.org/officeDocument/2006/relationships/image" Target="../media/image60.jpeg"/><Relationship Id="rId3" Type="http://schemas.openxmlformats.org/officeDocument/2006/relationships/hyperlink" Target="http://image.baidu.com/i?ct=503316480&amp;z=0&amp;tn=baiduimagedetail&amp;word=%CB%D5%C1%AA%B7%B4%B7%A8%CE%F7%CB%B9%D5%BD%D5%F9&amp;in=1971&amp;cl=2&amp;cm=1&amp;sc=0&amp;lm=-1&amp;pn=43&amp;rn=1&amp;di=634098132&amp;ln=150" TargetMode="External"/><Relationship Id="rId2" Type="http://schemas.openxmlformats.org/officeDocument/2006/relationships/image" Target="../media/image59.jpeg"/><Relationship Id="rId10" Type="http://schemas.openxmlformats.org/officeDocument/2006/relationships/slideLayout" Target="../slideLayouts/slideLayout14.xml"/><Relationship Id="rId1" Type="http://schemas.openxmlformats.org/officeDocument/2006/relationships/image" Target="../media/image58.jpe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png"/></Relationships>
</file>

<file path=ppt/slides/_rels/slide51.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image" Target="../media/image66.jpeg"/><Relationship Id="rId1" Type="http://schemas.openxmlformats.org/officeDocument/2006/relationships/tags" Target="../tags/tag14.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png"/></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jpeg"/><Relationship Id="rId2" Type="http://schemas.openxmlformats.org/officeDocument/2006/relationships/image" Target="../media/image67.png"/><Relationship Id="rId1" Type="http://schemas.openxmlformats.org/officeDocument/2006/relationships/image" Target="../media/image16.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png"/></Relationships>
</file>

<file path=ppt/slides/_rels/slide58.xml.rels><?xml version="1.0" encoding="UTF-8" standalone="yes"?>
<Relationships xmlns="http://schemas.openxmlformats.org/package/2006/relationships"><Relationship Id="rId9" Type="http://schemas.openxmlformats.org/officeDocument/2006/relationships/hyperlink" Target="http://www.dushu.com/Search.aspx?w=5&amp;t=0&amp;q=&#28725;&#29808;&#58939;&#37824;&#36328;&#29925;&amp;p=7" TargetMode="External"/><Relationship Id="rId8" Type="http://schemas.openxmlformats.org/officeDocument/2006/relationships/image" Target="../media/image71.jpeg"/><Relationship Id="rId7" Type="http://schemas.openxmlformats.org/officeDocument/2006/relationships/hyperlink" Target="http://image.baidu.com/i?ct=503316480&amp;z=0&amp;tn=baiduimagedetail&amp;word=%D7%C8+%B2%BC%C8%C8%BD%F2%CB%B9%BB%F9&amp;in=26347&amp;cl=2&amp;cm=1&amp;sc=0&amp;lm=-1&amp;pn=0&amp;rn=1&amp;di=1554689852&amp;ln=3" TargetMode="External"/><Relationship Id="rId6" Type="http://schemas.openxmlformats.org/officeDocument/2006/relationships/image" Target="../media/image70.jpeg"/><Relationship Id="rId5" Type="http://schemas.openxmlformats.org/officeDocument/2006/relationships/hyperlink" Target="http://image.baidu.com/i?ct=503316480&amp;z=0&amp;tn=baiduimagedetail&amp;word=%B4%F3%CA%A7%B0%DC%A1%AA%A1%AA%B6%FE%CA%AE%CA%C0%BC%CD%B9%B2%B2%FA%D6%F7%D2%E5%B5%C4%CA%A7%B0%DC&amp;in=14193&amp;cl=2&amp;cm=1&amp;sc=0&amp;lm=-1&amp;pn=1&amp;rn=1&amp;di=599225684&amp;ln=2" TargetMode="External"/><Relationship Id="rId4" Type="http://schemas.openxmlformats.org/officeDocument/2006/relationships/image" Target="../media/image69.jpeg"/><Relationship Id="rId3" Type="http://schemas.openxmlformats.org/officeDocument/2006/relationships/hyperlink" Target="http://image.baidu.com/i?ct=503316480&amp;z=0&amp;tn=baiduimagedetail&amp;word=%B8%A5%C0%CA%CE%F7%CB%B9+%B8%A3%C9%BD&amp;in=4506&amp;cl=2&amp;cm=1&amp;sc=0&amp;lm=-1&amp;pn=6&amp;rn=1&amp;di=2064191300&amp;ln=8" TargetMode="External"/><Relationship Id="rId2" Type="http://schemas.openxmlformats.org/officeDocument/2006/relationships/image" Target="../media/image68.jpeg"/><Relationship Id="rId13" Type="http://schemas.openxmlformats.org/officeDocument/2006/relationships/slideLayout" Target="../slideLayouts/slideLayout26.xml"/><Relationship Id="rId12" Type="http://schemas.openxmlformats.org/officeDocument/2006/relationships/image" Target="../media/image74.png"/><Relationship Id="rId11" Type="http://schemas.openxmlformats.org/officeDocument/2006/relationships/image" Target="../media/image73.png"/><Relationship Id="rId10" Type="http://schemas.openxmlformats.org/officeDocument/2006/relationships/image" Target="../media/image72.jpeg"/><Relationship Id="rId1" Type="http://schemas.openxmlformats.org/officeDocument/2006/relationships/hyperlink" Target="http://image.baidu.com/i?ct=503316480&amp;z=0&amp;tn=baiduimagedetail&amp;word=%B8%A5%C0%CA%CE%F7%CB%B9+%B8%A3%C9%BD&amp;in=15832&amp;cl=2&amp;cm=1&amp;sc=0&amp;lm=-1&amp;pn=5&amp;rn=1&amp;di=2457049056&amp;ln=8" TargetMode="External"/></Relationships>
</file>

<file path=ppt/slides/_rels/slide59.xml.rels><?xml version="1.0" encoding="UTF-8" standalone="yes"?>
<Relationships xmlns="http://schemas.openxmlformats.org/package/2006/relationships"><Relationship Id="rId9" Type="http://schemas.openxmlformats.org/officeDocument/2006/relationships/image" Target="../media/image78.png"/><Relationship Id="rId8" Type="http://schemas.openxmlformats.org/officeDocument/2006/relationships/tags" Target="../tags/tag21.xml"/><Relationship Id="rId7" Type="http://schemas.openxmlformats.org/officeDocument/2006/relationships/image" Target="../media/image77.png"/><Relationship Id="rId6" Type="http://schemas.openxmlformats.org/officeDocument/2006/relationships/tags" Target="../tags/tag20.xml"/><Relationship Id="rId5" Type="http://schemas.openxmlformats.org/officeDocument/2006/relationships/image" Target="../media/image76.png"/><Relationship Id="rId4" Type="http://schemas.openxmlformats.org/officeDocument/2006/relationships/tags" Target="../tags/tag19.xml"/><Relationship Id="rId3" Type="http://schemas.openxmlformats.org/officeDocument/2006/relationships/image" Target="../media/image75.png"/><Relationship Id="rId2" Type="http://schemas.openxmlformats.org/officeDocument/2006/relationships/tags" Target="../tags/tag18.xml"/><Relationship Id="rId12" Type="http://schemas.openxmlformats.org/officeDocument/2006/relationships/slideLayout" Target="../slideLayouts/slideLayout2.xml"/><Relationship Id="rId11" Type="http://schemas.openxmlformats.org/officeDocument/2006/relationships/image" Target="../media/image79.png"/><Relationship Id="rId10" Type="http://schemas.openxmlformats.org/officeDocument/2006/relationships/tags" Target="../tags/tag22.xml"/><Relationship Id="rId1" Type="http://schemas.openxmlformats.org/officeDocument/2006/relationships/tags" Target="../tags/tag17.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7.jpeg"/><Relationship Id="rId1" Type="http://schemas.openxmlformats.org/officeDocument/2006/relationships/image" Target="../media/image16.png"/></Relationships>
</file>

<file path=ppt/slides/_rels/slide60.xml.rels><?xml version="1.0" encoding="UTF-8" standalone="yes"?>
<Relationships xmlns="http://schemas.openxmlformats.org/package/2006/relationships"><Relationship Id="rId9" Type="http://schemas.openxmlformats.org/officeDocument/2006/relationships/image" Target="../media/image87.png"/><Relationship Id="rId8" Type="http://schemas.openxmlformats.org/officeDocument/2006/relationships/image" Target="../media/image86.png"/><Relationship Id="rId7" Type="http://schemas.openxmlformats.org/officeDocument/2006/relationships/image" Target="../media/image85.jpeg"/><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jpeg"/><Relationship Id="rId3" Type="http://schemas.openxmlformats.org/officeDocument/2006/relationships/image" Target="../media/image81.png"/><Relationship Id="rId2" Type="http://schemas.openxmlformats.org/officeDocument/2006/relationships/image" Target="../media/image80.png"/><Relationship Id="rId15" Type="http://schemas.openxmlformats.org/officeDocument/2006/relationships/slideLayout" Target="../slideLayouts/slideLayout2.xml"/><Relationship Id="rId14" Type="http://schemas.openxmlformats.org/officeDocument/2006/relationships/image" Target="../media/image17.jpeg"/><Relationship Id="rId13" Type="http://schemas.openxmlformats.org/officeDocument/2006/relationships/image" Target="../media/image91.jpeg"/><Relationship Id="rId12" Type="http://schemas.openxmlformats.org/officeDocument/2006/relationships/image" Target="../media/image90.png"/><Relationship Id="rId11" Type="http://schemas.openxmlformats.org/officeDocument/2006/relationships/image" Target="../media/image89.png"/><Relationship Id="rId10" Type="http://schemas.openxmlformats.org/officeDocument/2006/relationships/image" Target="../media/image88.jpeg"/><Relationship Id="rId1" Type="http://schemas.openxmlformats.org/officeDocument/2006/relationships/image" Target="../media/image16.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9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17.jpe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6.png"/></Relationships>
</file>

<file path=ppt/slides/_rels/slide70.xml.rels><?xml version="1.0" encoding="UTF-8" standalone="yes"?>
<Relationships xmlns="http://schemas.openxmlformats.org/package/2006/relationships"><Relationship Id="rId6" Type="http://schemas.openxmlformats.org/officeDocument/2006/relationships/slideLayout" Target="../slideLayouts/slideLayout14.xml"/><Relationship Id="rId5" Type="http://schemas.openxmlformats.org/officeDocument/2006/relationships/image" Target="../media/image97.jpeg"/><Relationship Id="rId4" Type="http://schemas.openxmlformats.org/officeDocument/2006/relationships/image" Target="../media/image96.jpeg"/><Relationship Id="rId3" Type="http://schemas.openxmlformats.org/officeDocument/2006/relationships/image" Target="../media/image95.jpeg"/><Relationship Id="rId2" Type="http://schemas.openxmlformats.org/officeDocument/2006/relationships/image" Target="../media/image94.png"/><Relationship Id="rId1" Type="http://schemas.openxmlformats.org/officeDocument/2006/relationships/image" Target="../media/image93.png"/></Relationships>
</file>

<file path=ppt/slides/_rels/slide71.xml.rels><?xml version="1.0" encoding="UTF-8" standalone="yes"?>
<Relationships xmlns="http://schemas.openxmlformats.org/package/2006/relationships"><Relationship Id="rId9" Type="http://schemas.openxmlformats.org/officeDocument/2006/relationships/image" Target="../media/image78.png"/><Relationship Id="rId8" Type="http://schemas.openxmlformats.org/officeDocument/2006/relationships/tags" Target="../tags/tag27.xml"/><Relationship Id="rId7" Type="http://schemas.openxmlformats.org/officeDocument/2006/relationships/image" Target="../media/image77.png"/><Relationship Id="rId6" Type="http://schemas.openxmlformats.org/officeDocument/2006/relationships/tags" Target="../tags/tag26.xml"/><Relationship Id="rId5" Type="http://schemas.openxmlformats.org/officeDocument/2006/relationships/image" Target="../media/image76.png"/><Relationship Id="rId4" Type="http://schemas.openxmlformats.org/officeDocument/2006/relationships/tags" Target="../tags/tag25.xml"/><Relationship Id="rId3" Type="http://schemas.openxmlformats.org/officeDocument/2006/relationships/image" Target="../media/image75.png"/><Relationship Id="rId2" Type="http://schemas.openxmlformats.org/officeDocument/2006/relationships/tags" Target="../tags/tag24.xml"/><Relationship Id="rId12" Type="http://schemas.openxmlformats.org/officeDocument/2006/relationships/slideLayout" Target="../slideLayouts/slideLayout2.xml"/><Relationship Id="rId11" Type="http://schemas.openxmlformats.org/officeDocument/2006/relationships/image" Target="../media/image79.png"/><Relationship Id="rId10" Type="http://schemas.openxmlformats.org/officeDocument/2006/relationships/tags" Target="../tags/tag28.xml"/><Relationship Id="rId1" Type="http://schemas.openxmlformats.org/officeDocument/2006/relationships/tags" Target="../tags/tag23.xml"/></Relationships>
</file>

<file path=ppt/slides/_rels/slide7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jpeg"/><Relationship Id="rId2" Type="http://schemas.openxmlformats.org/officeDocument/2006/relationships/image" Target="../media/image98.jpeg"/><Relationship Id="rId1" Type="http://schemas.openxmlformats.org/officeDocument/2006/relationships/image" Target="../media/image16.pn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99.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00.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jpeg"/><Relationship Id="rId2" Type="http://schemas.openxmlformats.org/officeDocument/2006/relationships/image" Target="../media/image101.png"/><Relationship Id="rId1" Type="http://schemas.openxmlformats.org/officeDocument/2006/relationships/image" Target="../media/image16.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png"/></Relationships>
</file>

<file path=ppt/slides/_rels/slide87.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105.jpeg"/><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image" Target="../media/image10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7.jpeg"/><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2801111" y="5480303"/>
            <a:ext cx="6591300" cy="0"/>
          </a:xfrm>
          <a:custGeom>
            <a:avLst/>
            <a:gdLst/>
            <a:ahLst/>
            <a:cxnLst/>
            <a:rect l="l" t="t" r="r" b="b"/>
            <a:pathLst>
              <a:path w="6591300">
                <a:moveTo>
                  <a:pt x="0" y="0"/>
                </a:moveTo>
                <a:lnTo>
                  <a:pt x="6591300" y="0"/>
                </a:lnTo>
              </a:path>
            </a:pathLst>
          </a:custGeom>
          <a:ln w="9144">
            <a:solidFill>
              <a:srgbClr val="AA454A"/>
            </a:solidFill>
          </a:ln>
        </p:spPr>
        <p:txBody>
          <a:bodyPr wrap="square" lIns="0" tIns="0" rIns="0" bIns="0" rtlCol="0"/>
          <a:lstStyle/>
          <a:p/>
        </p:txBody>
      </p:sp>
      <p:sp>
        <p:nvSpPr>
          <p:cNvPr id="4" name="object 4"/>
          <p:cNvSpPr/>
          <p:nvPr/>
        </p:nvSpPr>
        <p:spPr>
          <a:xfrm>
            <a:off x="3851147" y="5358384"/>
            <a:ext cx="243839" cy="245363"/>
          </a:xfrm>
          <a:prstGeom prst="rect">
            <a:avLst/>
          </a:prstGeom>
          <a:blipFill>
            <a:blip r:embed="rId1" cstate="print"/>
            <a:stretch>
              <a:fillRect/>
            </a:stretch>
          </a:blipFill>
        </p:spPr>
        <p:txBody>
          <a:bodyPr wrap="square" lIns="0" tIns="0" rIns="0" bIns="0" rtlCol="0"/>
          <a:lstStyle/>
          <a:p/>
        </p:txBody>
      </p:sp>
      <p:sp>
        <p:nvSpPr>
          <p:cNvPr id="5" name="object 5"/>
          <p:cNvSpPr/>
          <p:nvPr/>
        </p:nvSpPr>
        <p:spPr>
          <a:xfrm>
            <a:off x="5254752" y="5358384"/>
            <a:ext cx="243839" cy="245363"/>
          </a:xfrm>
          <a:prstGeom prst="rect">
            <a:avLst/>
          </a:prstGeom>
          <a:blipFill>
            <a:blip r:embed="rId2" cstate="print"/>
            <a:stretch>
              <a:fillRect/>
            </a:stretch>
          </a:blipFill>
        </p:spPr>
        <p:txBody>
          <a:bodyPr wrap="square" lIns="0" tIns="0" rIns="0" bIns="0" rtlCol="0"/>
          <a:lstStyle/>
          <a:p/>
        </p:txBody>
      </p:sp>
      <p:sp>
        <p:nvSpPr>
          <p:cNvPr id="6" name="object 6"/>
          <p:cNvSpPr/>
          <p:nvPr/>
        </p:nvSpPr>
        <p:spPr>
          <a:xfrm>
            <a:off x="6658356" y="5358384"/>
            <a:ext cx="245364" cy="245363"/>
          </a:xfrm>
          <a:prstGeom prst="rect">
            <a:avLst/>
          </a:prstGeom>
          <a:blipFill>
            <a:blip r:embed="rId3" cstate="print"/>
            <a:stretch>
              <a:fillRect/>
            </a:stretch>
          </a:blipFill>
        </p:spPr>
        <p:txBody>
          <a:bodyPr wrap="square" lIns="0" tIns="0" rIns="0" bIns="0" rtlCol="0"/>
          <a:lstStyle/>
          <a:p/>
        </p:txBody>
      </p:sp>
      <p:sp>
        <p:nvSpPr>
          <p:cNvPr id="7" name="object 7"/>
          <p:cNvSpPr/>
          <p:nvPr/>
        </p:nvSpPr>
        <p:spPr>
          <a:xfrm>
            <a:off x="8061959" y="5358384"/>
            <a:ext cx="245363" cy="245363"/>
          </a:xfrm>
          <a:prstGeom prst="rect">
            <a:avLst/>
          </a:prstGeom>
          <a:blipFill>
            <a:blip r:embed="rId4" cstate="print"/>
            <a:stretch>
              <a:fillRect/>
            </a:stretch>
          </a:blipFill>
        </p:spPr>
        <p:txBody>
          <a:bodyPr wrap="square" lIns="0" tIns="0" rIns="0" bIns="0" rtlCol="0"/>
          <a:lstStyle/>
          <a:p/>
        </p:txBody>
      </p:sp>
      <p:sp>
        <p:nvSpPr>
          <p:cNvPr id="9" name="object 9"/>
          <p:cNvSpPr txBox="1"/>
          <p:nvPr/>
        </p:nvSpPr>
        <p:spPr>
          <a:xfrm>
            <a:off x="1574038" y="4376165"/>
            <a:ext cx="9044940" cy="696595"/>
          </a:xfrm>
          <a:prstGeom prst="rect">
            <a:avLst/>
          </a:prstGeom>
        </p:spPr>
        <p:txBody>
          <a:bodyPr vert="horz" wrap="square" lIns="0" tIns="12700" rIns="0" bIns="0" rtlCol="0">
            <a:spAutoFit/>
          </a:bodyPr>
          <a:lstStyle/>
          <a:p>
            <a:pPr marL="12700">
              <a:lnSpc>
                <a:spcPct val="100000"/>
              </a:lnSpc>
              <a:spcBef>
                <a:spcPts val="100"/>
              </a:spcBef>
            </a:pPr>
            <a:r>
              <a:rPr sz="4400" b="1" dirty="0">
                <a:solidFill>
                  <a:srgbClr val="446C70"/>
                </a:solidFill>
                <a:latin typeface="Microsoft JhengHei" panose="020B0604030504040204" charset="-120"/>
                <a:cs typeface="Microsoft JhengHei" panose="020B0604030504040204" charset="-120"/>
              </a:rPr>
              <a:t>马</a:t>
            </a:r>
            <a:r>
              <a:rPr sz="4400" b="1" spc="15" dirty="0">
                <a:solidFill>
                  <a:srgbClr val="446C70"/>
                </a:solidFill>
                <a:latin typeface="Microsoft JhengHei" panose="020B0604030504040204" charset="-120"/>
                <a:cs typeface="Microsoft JhengHei" panose="020B0604030504040204" charset="-120"/>
              </a:rPr>
              <a:t>克</a:t>
            </a:r>
            <a:r>
              <a:rPr sz="4400" b="1" dirty="0">
                <a:solidFill>
                  <a:srgbClr val="446C70"/>
                </a:solidFill>
                <a:latin typeface="Microsoft JhengHei" panose="020B0604030504040204" charset="-120"/>
                <a:cs typeface="Microsoft JhengHei" panose="020B0604030504040204" charset="-120"/>
              </a:rPr>
              <a:t>思主义基本</a:t>
            </a:r>
            <a:r>
              <a:rPr sz="4400" b="1" spc="-25" dirty="0">
                <a:solidFill>
                  <a:srgbClr val="446C70"/>
                </a:solidFill>
                <a:latin typeface="Microsoft JhengHei" panose="020B0604030504040204" charset="-120"/>
                <a:cs typeface="Microsoft JhengHei" panose="020B0604030504040204" charset="-120"/>
              </a:rPr>
              <a:t>原</a:t>
            </a:r>
            <a:r>
              <a:rPr sz="4400" b="1" dirty="0">
                <a:solidFill>
                  <a:srgbClr val="446C70"/>
                </a:solidFill>
                <a:latin typeface="Microsoft JhengHei" panose="020B0604030504040204" charset="-120"/>
                <a:cs typeface="Microsoft JhengHei" panose="020B0604030504040204" charset="-120"/>
              </a:rPr>
              <a:t>理概论</a:t>
            </a:r>
            <a:r>
              <a:rPr sz="4400" b="1" spc="-225" dirty="0">
                <a:solidFill>
                  <a:srgbClr val="446C70"/>
                </a:solidFill>
                <a:latin typeface="Microsoft JhengHei" panose="020B0604030504040204" charset="-120"/>
                <a:cs typeface="Microsoft JhengHei" panose="020B0604030504040204" charset="-120"/>
              </a:rPr>
              <a:t>（2018</a:t>
            </a:r>
            <a:r>
              <a:rPr sz="4400" b="1" dirty="0">
                <a:solidFill>
                  <a:srgbClr val="446C70"/>
                </a:solidFill>
                <a:latin typeface="Microsoft JhengHei" panose="020B0604030504040204" charset="-120"/>
                <a:cs typeface="Microsoft JhengHei" panose="020B0604030504040204" charset="-120"/>
              </a:rPr>
              <a:t>版）</a:t>
            </a:r>
            <a:endParaRPr sz="4400">
              <a:latin typeface="Microsoft JhengHei" panose="020B0604030504040204" charset="-120"/>
              <a:cs typeface="Microsoft JhengHei" panose="020B0604030504040204" charset="-120"/>
            </a:endParaRPr>
          </a:p>
        </p:txBody>
      </p:sp>
      <p:sp>
        <p:nvSpPr>
          <p:cNvPr id="10" name="object 10"/>
          <p:cNvSpPr txBox="1"/>
          <p:nvPr/>
        </p:nvSpPr>
        <p:spPr>
          <a:xfrm>
            <a:off x="4178935" y="5885180"/>
            <a:ext cx="4034790" cy="381635"/>
          </a:xfrm>
          <a:prstGeom prst="rect">
            <a:avLst/>
          </a:prstGeom>
        </p:spPr>
        <p:txBody>
          <a:bodyPr vert="horz" wrap="square" lIns="0" tIns="12700" rIns="0" bIns="0" rtlCol="0">
            <a:spAutoFit/>
          </a:bodyPr>
          <a:lstStyle/>
          <a:p>
            <a:pPr marL="12700">
              <a:lnSpc>
                <a:spcPct val="100000"/>
              </a:lnSpc>
              <a:spcBef>
                <a:spcPts val="100"/>
              </a:spcBef>
            </a:pPr>
            <a:r>
              <a:rPr lang="zh-CN" sz="2400" dirty="0">
                <a:solidFill>
                  <a:srgbClr val="446C70"/>
                </a:solidFill>
                <a:latin typeface="宋体" panose="02010600030101010101" pitchFamily="2" charset="-122"/>
                <a:cs typeface="宋体" panose="02010600030101010101" pitchFamily="2" charset="-122"/>
              </a:rPr>
              <a:t>华南农业大学</a:t>
            </a:r>
            <a:r>
              <a:rPr sz="2400" dirty="0">
                <a:solidFill>
                  <a:srgbClr val="446C70"/>
                </a:solidFill>
                <a:latin typeface="宋体" panose="02010600030101010101" pitchFamily="2" charset="-122"/>
                <a:cs typeface="宋体" panose="02010600030101010101" pitchFamily="2" charset="-122"/>
              </a:rPr>
              <a:t>马克思主义学院</a:t>
            </a:r>
            <a:endParaRPr sz="2400">
              <a:latin typeface="宋体" panose="02010600030101010101" pitchFamily="2" charset="-122"/>
              <a:cs typeface="宋体" panose="02010600030101010101" pitchFamily="2" charset="-122"/>
            </a:endParaRPr>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84" y="152402"/>
            <a:ext cx="12187239" cy="3249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 Box 5"/>
          <p:cNvSpPr txBox="1"/>
          <p:nvPr/>
        </p:nvSpPr>
        <p:spPr>
          <a:xfrm>
            <a:off x="4095115" y="3689985"/>
            <a:ext cx="5551170" cy="460375"/>
          </a:xfrm>
          <a:prstGeom prst="rect">
            <a:avLst/>
          </a:prstGeom>
          <a:noFill/>
          <a:ln w="9525">
            <a:noFill/>
          </a:ln>
        </p:spPr>
        <p:txBody>
          <a:bodyPr wrap="square" anchor="t">
            <a:spAutoFit/>
          </a:bodyPr>
          <a:p>
            <a:pPr>
              <a:spcBef>
                <a:spcPct val="50000"/>
              </a:spcBef>
            </a:pPr>
            <a:r>
              <a:rPr lang="zh-CN" altLang="en-US" sz="2400" b="1" dirty="0">
                <a:solidFill>
                  <a:srgbClr val="FF0000"/>
                </a:solidFill>
                <a:latin typeface="Arial" panose="020B0604020202020204" pitchFamily="34" charset="0"/>
                <a:ea typeface="宋体" panose="02010600030101010101" pitchFamily="2" charset="-122"/>
              </a:rPr>
              <a:t>注意：此文件只在本班传阅！！！</a:t>
            </a:r>
            <a:endParaRPr lang="zh-CN" altLang="en-US" sz="2400" b="1" dirty="0">
              <a:solidFill>
                <a:srgbClr val="FF0000"/>
              </a:solidFill>
              <a:latin typeface="Arial" panose="020B0604020202020204" pitchFamily="34" charset="0"/>
              <a:ea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1707"/>
            <a:ext cx="12191999" cy="614629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63500"/>
            <a:ext cx="5357495" cy="504825"/>
          </a:xfrm>
          <a:prstGeom prst="rect">
            <a:avLst/>
          </a:prstGeom>
        </p:spPr>
        <p:txBody>
          <a:bodyPr vert="horz" wrap="square" lIns="0" tIns="12700" rIns="0" bIns="0" rtlCol="0">
            <a:spAutoFit/>
          </a:bodyPr>
          <a:lstStyle/>
          <a:p>
            <a:pPr marL="12700">
              <a:lnSpc>
                <a:spcPct val="100000"/>
              </a:lnSpc>
              <a:spcBef>
                <a:spcPts val="100"/>
              </a:spcBef>
            </a:pPr>
            <a:r>
              <a:rPr dirty="0"/>
              <a:t>一、社会主义从空想到</a:t>
            </a:r>
            <a:r>
              <a:rPr spc="-15" dirty="0"/>
              <a:t>科</a:t>
            </a:r>
            <a:r>
              <a:rPr dirty="0"/>
              <a:t>学</a:t>
            </a:r>
            <a:endParaRPr dirty="0"/>
          </a:p>
        </p:txBody>
      </p:sp>
      <p:sp>
        <p:nvSpPr>
          <p:cNvPr id="6" name="object 6"/>
          <p:cNvSpPr txBox="1"/>
          <p:nvPr/>
        </p:nvSpPr>
        <p:spPr>
          <a:xfrm>
            <a:off x="476250" y="1247775"/>
            <a:ext cx="6724650" cy="3846830"/>
          </a:xfrm>
          <a:prstGeom prst="rect">
            <a:avLst/>
          </a:prstGeom>
        </p:spPr>
        <p:txBody>
          <a:bodyPr vert="horz" wrap="square" lIns="0" tIns="12065" rIns="0" bIns="0" rtlCol="0">
            <a:spAutoFit/>
          </a:bodyPr>
          <a:lstStyle/>
          <a:p>
            <a:pPr marL="361950" lvl="0" indent="-361950" eaLnBrk="1" hangingPunct="1">
              <a:lnSpc>
                <a:spcPct val="100000"/>
              </a:lnSpc>
              <a:buNone/>
            </a:pPr>
            <a:r>
              <a:rPr lang="zh-CN" altLang="en-US" sz="2800" b="1" dirty="0">
                <a:latin typeface="黑体" panose="02010609060101010101" charset="-122"/>
                <a:ea typeface="黑体" panose="02010609060101010101" charset="-122"/>
                <a:sym typeface="+mn-ea"/>
              </a:rPr>
              <a:t>2、18世纪</a:t>
            </a:r>
            <a:r>
              <a:rPr lang="zh-CN" altLang="en-US" sz="2800" b="1" dirty="0">
                <a:solidFill>
                  <a:srgbClr val="7030A0"/>
                </a:solidFill>
                <a:ea typeface="华文新魏" pitchFamily="2" charset="-122"/>
                <a:sym typeface="+mn-ea"/>
              </a:rPr>
              <a:t>资本主义手工工场和资产阶级革命时期的平均共产主义</a:t>
            </a:r>
            <a:endParaRPr lang="en-US" altLang="zh-CN" sz="2800" b="1" dirty="0">
              <a:solidFill>
                <a:srgbClr val="7030A0"/>
              </a:solidFill>
              <a:ea typeface="华文新魏" pitchFamily="2" charset="-122"/>
            </a:endParaRPr>
          </a:p>
          <a:p>
            <a:pPr marL="361950" lvl="0" indent="-361950" eaLnBrk="1" hangingPunct="1">
              <a:lnSpc>
                <a:spcPct val="100000"/>
              </a:lnSpc>
              <a:buNone/>
            </a:pPr>
            <a:r>
              <a:rPr lang="zh-CN" altLang="en-US" sz="2800" b="1" dirty="0">
                <a:solidFill>
                  <a:srgbClr val="FF0000"/>
                </a:solidFill>
                <a:ea typeface="华文新魏" pitchFamily="2" charset="-122"/>
                <a:sym typeface="+mn-ea"/>
              </a:rPr>
              <a:t>（空想社会主义思想的第二座高峰）</a:t>
            </a:r>
            <a:r>
              <a:rPr lang="zh-CN" altLang="en-US" sz="2800" b="1" dirty="0">
                <a:solidFill>
                  <a:srgbClr val="FF0000"/>
                </a:solidFill>
                <a:sym typeface="+mn-ea"/>
              </a:rPr>
              <a:t>    </a:t>
            </a:r>
            <a:endParaRPr sz="4750">
              <a:latin typeface="Times New Roman" panose="02020603050405020304"/>
              <a:cs typeface="Times New Roman" panose="02020603050405020304"/>
            </a:endParaRPr>
          </a:p>
          <a:p>
            <a:pPr marL="300355">
              <a:lnSpc>
                <a:spcPct val="100000"/>
              </a:lnSpc>
            </a:pPr>
            <a:endParaRPr sz="2800" spc="-5" dirty="0">
              <a:latin typeface="微软雅黑" panose="020B0503020204020204" charset="-122"/>
              <a:cs typeface="微软雅黑" panose="020B0503020204020204" charset="-122"/>
            </a:endParaRPr>
          </a:p>
          <a:p>
            <a:pPr marL="300355">
              <a:lnSpc>
                <a:spcPct val="100000"/>
              </a:lnSpc>
            </a:pPr>
            <a:r>
              <a:rPr sz="2800" spc="-5" dirty="0">
                <a:latin typeface="微软雅黑" panose="020B0503020204020204" charset="-122"/>
                <a:cs typeface="微软雅黑" panose="020B0503020204020204" charset="-122"/>
              </a:rPr>
              <a:t>代表人物与著作：</a:t>
            </a:r>
            <a:endParaRPr sz="2800">
              <a:latin typeface="微软雅黑" panose="020B0503020204020204" charset="-122"/>
              <a:cs typeface="微软雅黑" panose="020B0503020204020204" charset="-122"/>
            </a:endParaRPr>
          </a:p>
          <a:p>
            <a:pPr marL="582930" indent="-283210">
              <a:lnSpc>
                <a:spcPct val="100000"/>
              </a:lnSpc>
              <a:spcBef>
                <a:spcPts val="1010"/>
              </a:spcBef>
              <a:buSzPct val="96000"/>
              <a:buFont typeface="Wingdings" panose="05000000000000000000"/>
              <a:buChar char=""/>
              <a:tabLst>
                <a:tab pos="583565" algn="l"/>
              </a:tabLst>
            </a:pPr>
            <a:r>
              <a:rPr sz="2800" spc="-5" dirty="0">
                <a:latin typeface="微软雅黑" panose="020B0503020204020204" charset="-122"/>
                <a:cs typeface="微软雅黑" panose="020B0503020204020204" charset="-122"/>
              </a:rPr>
              <a:t>启蒙思想家摩莱里的《自然法典》</a:t>
            </a:r>
            <a:endParaRPr sz="2800">
              <a:latin typeface="微软雅黑" panose="020B0503020204020204" charset="-122"/>
              <a:cs typeface="微软雅黑" panose="020B0503020204020204" charset="-122"/>
            </a:endParaRPr>
          </a:p>
          <a:p>
            <a:pPr marL="300355" marR="6350">
              <a:lnSpc>
                <a:spcPct val="130000"/>
              </a:lnSpc>
              <a:buSzPct val="96000"/>
              <a:buFont typeface="Wingdings" panose="05000000000000000000"/>
              <a:buChar char=""/>
              <a:tabLst>
                <a:tab pos="583565" algn="l"/>
              </a:tabLst>
            </a:pPr>
            <a:r>
              <a:rPr sz="2800" spc="-5" dirty="0">
                <a:latin typeface="微软雅黑" panose="020B0503020204020204" charset="-122"/>
                <a:cs typeface="微软雅黑" panose="020B0503020204020204" charset="-122"/>
              </a:rPr>
              <a:t>启蒙思想家马布利的“理性社会主 </a:t>
            </a:r>
            <a:r>
              <a:rPr sz="2800" spc="-10" dirty="0">
                <a:latin typeface="微软雅黑" panose="020B0503020204020204" charset="-122"/>
                <a:cs typeface="微软雅黑" panose="020B0503020204020204" charset="-122"/>
              </a:rPr>
              <a:t>义”</a:t>
            </a:r>
            <a:endParaRPr sz="2800">
              <a:latin typeface="微软雅黑" panose="020B0503020204020204" charset="-122"/>
              <a:cs typeface="微软雅黑" panose="020B0503020204020204" charset="-122"/>
            </a:endParaRPr>
          </a:p>
          <a:p>
            <a:pPr marL="582930" indent="-283210">
              <a:lnSpc>
                <a:spcPct val="100000"/>
              </a:lnSpc>
              <a:spcBef>
                <a:spcPts val="1010"/>
              </a:spcBef>
              <a:buSzPct val="96000"/>
              <a:buFont typeface="Wingdings" panose="05000000000000000000"/>
              <a:buChar char=""/>
              <a:tabLst>
                <a:tab pos="583565" algn="l"/>
              </a:tabLst>
            </a:pPr>
            <a:r>
              <a:rPr sz="2800" spc="-5" dirty="0">
                <a:latin typeface="微软雅黑" panose="020B0503020204020204" charset="-122"/>
                <a:cs typeface="微软雅黑" panose="020B0503020204020204" charset="-122"/>
              </a:rPr>
              <a:t>革命家巴贝夫的“平等共和</a:t>
            </a:r>
            <a:r>
              <a:rPr sz="2800" dirty="0">
                <a:latin typeface="微软雅黑" panose="020B0503020204020204" charset="-122"/>
                <a:cs typeface="微软雅黑" panose="020B0503020204020204" charset="-122"/>
              </a:rPr>
              <a:t>国</a:t>
            </a:r>
            <a:r>
              <a:rPr sz="2800" spc="-5" dirty="0">
                <a:latin typeface="微软雅黑" panose="020B0503020204020204" charset="-122"/>
                <a:cs typeface="微软雅黑" panose="020B0503020204020204" charset="-122"/>
              </a:rPr>
              <a:t>”</a:t>
            </a:r>
            <a:endParaRPr sz="2800">
              <a:latin typeface="微软雅黑" panose="020B0503020204020204" charset="-122"/>
              <a:cs typeface="微软雅黑" panose="020B0503020204020204" charset="-122"/>
            </a:endParaRPr>
          </a:p>
        </p:txBody>
      </p:sp>
      <p:sp>
        <p:nvSpPr>
          <p:cNvPr id="7" name="object 7"/>
          <p:cNvSpPr/>
          <p:nvPr/>
        </p:nvSpPr>
        <p:spPr>
          <a:xfrm>
            <a:off x="7418070" y="808355"/>
            <a:ext cx="1934845" cy="2338705"/>
          </a:xfrm>
          <a:prstGeom prst="rect">
            <a:avLst/>
          </a:prstGeom>
          <a:blipFill>
            <a:blip r:embed="rId2" cstate="print"/>
            <a:stretch>
              <a:fillRect/>
            </a:stretch>
          </a:blipFill>
        </p:spPr>
        <p:txBody>
          <a:bodyPr wrap="square" lIns="0" tIns="0" rIns="0" bIns="0" rtlCol="0"/>
          <a:lstStyle/>
          <a:p/>
        </p:txBody>
      </p:sp>
      <p:sp>
        <p:nvSpPr>
          <p:cNvPr id="8" name="object 8"/>
          <p:cNvSpPr txBox="1"/>
          <p:nvPr/>
        </p:nvSpPr>
        <p:spPr>
          <a:xfrm>
            <a:off x="6591427"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9" name="object 9"/>
          <p:cNvSpPr txBox="1"/>
          <p:nvPr/>
        </p:nvSpPr>
        <p:spPr>
          <a:xfrm>
            <a:off x="7867015" y="6366702"/>
            <a:ext cx="428688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社会主义五百年的历史进程</a:t>
            </a:r>
            <a:endParaRPr sz="2800">
              <a:latin typeface="PMingLiU" panose="02020500000000000000" charset="-120"/>
              <a:cs typeface="PMingLiU" panose="02020500000000000000" charset="-120"/>
            </a:endParaRPr>
          </a:p>
        </p:txBody>
      </p:sp>
      <p:pic>
        <p:nvPicPr>
          <p:cNvPr id="10" name="图片 9" descr="logo"/>
          <p:cNvPicPr>
            <a:picLocks noChangeAspect="1"/>
          </p:cNvPicPr>
          <p:nvPr/>
        </p:nvPicPr>
        <p:blipFill>
          <a:blip r:embed="rId3"/>
          <a:stretch>
            <a:fillRect/>
          </a:stretch>
        </p:blipFill>
        <p:spPr>
          <a:xfrm>
            <a:off x="10427970" y="161925"/>
            <a:ext cx="1764030" cy="415290"/>
          </a:xfrm>
          <a:prstGeom prst="rect">
            <a:avLst/>
          </a:prstGeom>
        </p:spPr>
      </p:pic>
      <p:pic>
        <p:nvPicPr>
          <p:cNvPr id="14341" name="Picture 7" descr="20061104121239fr"/>
          <p:cNvPicPr>
            <a:picLocks noChangeAspect="1"/>
          </p:cNvPicPr>
          <p:nvPr/>
        </p:nvPicPr>
        <p:blipFill>
          <a:blip r:embed="rId4"/>
          <a:stretch>
            <a:fillRect/>
          </a:stretch>
        </p:blipFill>
        <p:spPr>
          <a:xfrm>
            <a:off x="10238740" y="1075055"/>
            <a:ext cx="1657350" cy="2071688"/>
          </a:xfrm>
          <a:prstGeom prst="rect">
            <a:avLst/>
          </a:prstGeom>
          <a:noFill/>
          <a:ln w="9525">
            <a:noFill/>
          </a:ln>
        </p:spPr>
      </p:pic>
      <p:pic>
        <p:nvPicPr>
          <p:cNvPr id="14342" name="Picture 4" descr="u=3946481414,4172659320&amp;gp=40">
            <a:hlinkClick r:id="rId5"/>
          </p:cNvPr>
          <p:cNvPicPr>
            <a:picLocks noChangeAspect="1"/>
          </p:cNvPicPr>
          <p:nvPr/>
        </p:nvPicPr>
        <p:blipFill>
          <a:blip r:embed="rId6">
            <a:lum bright="-20001"/>
          </a:blip>
          <a:stretch>
            <a:fillRect/>
          </a:stretch>
        </p:blipFill>
        <p:spPr>
          <a:xfrm>
            <a:off x="7418070" y="3281680"/>
            <a:ext cx="1857375" cy="2143125"/>
          </a:xfrm>
          <a:prstGeom prst="rect">
            <a:avLst/>
          </a:prstGeom>
          <a:noFill/>
          <a:ln w="9525">
            <a:noFill/>
          </a:ln>
        </p:spPr>
      </p:pic>
      <p:pic>
        <p:nvPicPr>
          <p:cNvPr id="14343" name="Picture 7" descr="https://ss1.baidu.com/6ONXsjip0QIZ8tyhnq/it/u=4276447687,734063419&amp;fm=58"/>
          <p:cNvPicPr>
            <a:picLocks noChangeAspect="1"/>
          </p:cNvPicPr>
          <p:nvPr/>
        </p:nvPicPr>
        <p:blipFill>
          <a:blip r:embed="rId7"/>
          <a:stretch>
            <a:fillRect/>
          </a:stretch>
        </p:blipFill>
        <p:spPr>
          <a:xfrm>
            <a:off x="9975215" y="3796030"/>
            <a:ext cx="1857375" cy="2261235"/>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custDataLst>
              <p:tags r:id="rId1"/>
            </p:custDataLst>
          </p:nvPr>
        </p:nvPicPr>
        <p:blipFill rotWithShape="1">
          <a:blip r:embed="rId2"/>
          <a:srcRect/>
          <a:stretch>
            <a:fillRect/>
          </a:stretch>
        </p:blipFill>
        <p:spPr>
          <a:xfrm>
            <a:off x="7457440" y="951230"/>
            <a:ext cx="4184015" cy="3990975"/>
          </a:xfrm>
          <a:prstGeom prst="rect">
            <a:avLst/>
          </a:prstGeom>
        </p:spPr>
      </p:pic>
      <p:sp>
        <p:nvSpPr>
          <p:cNvPr id="14340" name="Rectangle 5"/>
          <p:cNvSpPr/>
          <p:nvPr/>
        </p:nvSpPr>
        <p:spPr>
          <a:xfrm>
            <a:off x="413385" y="951230"/>
            <a:ext cx="6261735" cy="3870325"/>
          </a:xfrm>
          <a:prstGeom prst="rect">
            <a:avLst/>
          </a:prstGeom>
          <a:solidFill>
            <a:srgbClr val="FBFDA5"/>
          </a:solidFill>
          <a:ln w="9525" cap="flat" cmpd="sng">
            <a:solidFill>
              <a:srgbClr val="FF3300"/>
            </a:solidFill>
            <a:prstDash val="solid"/>
            <a:miter/>
            <a:headEnd type="none" w="med" len="med"/>
            <a:tailEnd type="none" w="med" len="med"/>
          </a:ln>
        </p:spPr>
        <p:txBody>
          <a:bodyPr/>
          <a:lstStyle>
            <a:lvl1pPr marL="361950" indent="-361950" algn="just" defTabSz="685800" rtl="0" eaLnBrk="0" fontAlgn="base" hangingPunct="0">
              <a:lnSpc>
                <a:spcPct val="110000"/>
              </a:lnSpc>
              <a:spcBef>
                <a:spcPts val="1200"/>
              </a:spcBef>
              <a:spcAft>
                <a:spcPct val="0"/>
              </a:spcAft>
              <a:buClr>
                <a:schemeClr val="accent1"/>
              </a:buClr>
              <a:buSzPct val="50000"/>
              <a:buFont typeface="Wingdings 2" pitchFamily="18" charset="2"/>
              <a:buChar char=""/>
              <a:defRPr sz="2400">
                <a:solidFill>
                  <a:schemeClr val="accent1"/>
                </a:solidFill>
                <a:latin typeface="+mn-lt"/>
                <a:ea typeface="+mn-ea"/>
                <a:cs typeface="+mn-cs"/>
              </a:defRPr>
            </a:lvl1pPr>
            <a:lvl2pPr marL="361950" indent="-361950" algn="just" defTabSz="685800" rtl="0" eaLnBrk="0" fontAlgn="base" hangingPunct="0">
              <a:lnSpc>
                <a:spcPct val="120000"/>
              </a:lnSpc>
              <a:spcBef>
                <a:spcPct val="0"/>
              </a:spcBef>
              <a:spcAft>
                <a:spcPts val="1200"/>
              </a:spcAft>
              <a:buClr>
                <a:srgbClr val="7AD0EB"/>
              </a:buClr>
              <a:buFont typeface="幼圆" pitchFamily="49" charset="-122"/>
              <a:buChar char=" "/>
              <a:defRPr sz="1600">
                <a:solidFill>
                  <a:schemeClr val="tx1"/>
                </a:solidFill>
                <a:latin typeface="+mn-lt"/>
                <a:ea typeface="+mn-ea"/>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a:solidFill>
                  <a:schemeClr val="tx1"/>
                </a:solidFill>
                <a:latin typeface="Calibri" panose="020F0502020204030204" charset="0"/>
                <a:ea typeface="+mn-ea"/>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mn-ea"/>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mn-ea"/>
              </a:defRPr>
            </a:lvl5pPr>
          </a:lstStyle>
          <a:p>
            <a:pPr marL="361950" lvl="0" indent="-361950" eaLnBrk="1" hangingPunct="1">
              <a:lnSpc>
                <a:spcPct val="100000"/>
              </a:lnSpc>
              <a:buNone/>
            </a:pPr>
            <a:r>
              <a:rPr lang="zh-CN" altLang="en-US" b="1" dirty="0">
                <a:solidFill>
                  <a:schemeClr val="tx1"/>
                </a:solidFill>
              </a:rPr>
              <a:t>      </a:t>
            </a:r>
            <a:r>
              <a:rPr lang="zh-CN" altLang="en-US" b="1" dirty="0">
                <a:solidFill>
                  <a:schemeClr val="tx1"/>
                </a:solidFill>
                <a:ea typeface="华文新魏" pitchFamily="2" charset="-122"/>
              </a:rPr>
              <a:t>这一时期是用法律理论来论述空想社会主义的理论。较前一阶段更为抽象。主要特点为：第一，从理论上论证了从私有制过渡到公有制的必然性。第二，以法律条文形式阐述理想社会的纲领和原则，通过立法变革现实社会。第三，主张平均主义和禁欲主义的共产主义。第四，</a:t>
            </a:r>
            <a:r>
              <a:rPr lang="zh-CN" altLang="en-US" b="1" dirty="0">
                <a:solidFill>
                  <a:schemeClr val="tx1"/>
                </a:solidFill>
              </a:rPr>
              <a:t>在设计未来理想社会的蓝图时，以农村公社和手工工场为原型。</a:t>
            </a:r>
            <a:r>
              <a:rPr lang="zh-CN" altLang="en-US" b="1" dirty="0">
                <a:solidFill>
                  <a:schemeClr val="tx1"/>
                </a:solidFill>
                <a:ea typeface="华文新魏" pitchFamily="2" charset="-122"/>
              </a:rPr>
              <a:t>恩格斯评价其为“苦修苦练的，禁绝一切享受的，斯巴达式共产主义”。</a:t>
            </a:r>
            <a:endParaRPr lang="zh-CN" altLang="en-US" b="1" dirty="0">
              <a:solidFill>
                <a:schemeClr val="tx1"/>
              </a:solidFill>
              <a:ea typeface="华文新魏" pitchFamily="2"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1707"/>
            <a:ext cx="12191999" cy="614629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63500"/>
            <a:ext cx="5285105" cy="504825"/>
          </a:xfrm>
          <a:prstGeom prst="rect">
            <a:avLst/>
          </a:prstGeom>
        </p:spPr>
        <p:txBody>
          <a:bodyPr vert="horz" wrap="square" lIns="0" tIns="12700" rIns="0" bIns="0" rtlCol="0">
            <a:spAutoFit/>
          </a:bodyPr>
          <a:lstStyle/>
          <a:p>
            <a:pPr marL="12700">
              <a:lnSpc>
                <a:spcPct val="100000"/>
              </a:lnSpc>
              <a:spcBef>
                <a:spcPts val="100"/>
              </a:spcBef>
            </a:pPr>
            <a:r>
              <a:rPr dirty="0"/>
              <a:t>一、社会主义从空想到</a:t>
            </a:r>
            <a:r>
              <a:rPr spc="-15" dirty="0"/>
              <a:t>科</a:t>
            </a:r>
            <a:r>
              <a:rPr dirty="0"/>
              <a:t>学</a:t>
            </a:r>
            <a:endParaRPr dirty="0"/>
          </a:p>
        </p:txBody>
      </p:sp>
      <p:sp>
        <p:nvSpPr>
          <p:cNvPr id="6" name="object 6"/>
          <p:cNvSpPr txBox="1"/>
          <p:nvPr/>
        </p:nvSpPr>
        <p:spPr>
          <a:xfrm>
            <a:off x="595630" y="779780"/>
            <a:ext cx="11000105" cy="2387600"/>
          </a:xfrm>
          <a:prstGeom prst="rect">
            <a:avLst/>
          </a:prstGeom>
        </p:spPr>
        <p:txBody>
          <a:bodyPr vert="horz" wrap="square" lIns="0" tIns="247015" rIns="0" bIns="0" rtlCol="0">
            <a:spAutoFit/>
          </a:bodyPr>
          <a:lstStyle/>
          <a:p>
            <a:pPr lvl="0" algn="just" defTabSz="685800" eaLnBrk="0" fontAlgn="base" hangingPunct="0">
              <a:lnSpc>
                <a:spcPct val="110000"/>
              </a:lnSpc>
              <a:spcBef>
                <a:spcPts val="1200"/>
              </a:spcBef>
              <a:buClr>
                <a:srgbClr val="046FB6"/>
              </a:buClr>
              <a:buSzPct val="50000"/>
              <a:buFont typeface="Wingdings 2" pitchFamily="18" charset="2"/>
              <a:buNone/>
              <a:defRPr/>
            </a:pPr>
            <a:r>
              <a:rPr lang="zh-CN" altLang="en-US" sz="3200" dirty="0">
                <a:ea typeface="黑体" panose="02010609060101010101" charset="-122"/>
                <a:sym typeface="+mn-ea"/>
              </a:rPr>
              <a:t>3、</a:t>
            </a:r>
            <a:r>
              <a:rPr lang="zh-CN" altLang="en-US" sz="2800" dirty="0">
                <a:ea typeface="黑体" panose="02010609060101010101" charset="-122"/>
                <a:sym typeface="+mn-ea"/>
              </a:rPr>
              <a:t>19世纪初期</a:t>
            </a:r>
            <a:r>
              <a:rPr lang="zh-CN" altLang="en-US" sz="2800" b="1" dirty="0">
                <a:solidFill>
                  <a:srgbClr val="DF760D"/>
                </a:solidFill>
                <a:ea typeface="华文新魏" pitchFamily="2" charset="-122"/>
                <a:sym typeface="+mn-ea"/>
              </a:rPr>
              <a:t>资本主义产业革命和资产阶级统治时期批判的空想社会主义</a:t>
            </a:r>
            <a:r>
              <a:rPr lang="zh-CN" altLang="en-US" sz="2800" b="1" dirty="0">
                <a:solidFill>
                  <a:srgbClr val="FF0000"/>
                </a:solidFill>
                <a:ea typeface="华文新魏" pitchFamily="2" charset="-122"/>
                <a:sym typeface="+mn-ea"/>
              </a:rPr>
              <a:t>（空想社会主义思想的第三座高峰）</a:t>
            </a:r>
            <a:endParaRPr lang="zh-CN" altLang="en-US" sz="2800" b="1" dirty="0">
              <a:solidFill>
                <a:srgbClr val="FF0000"/>
              </a:solidFill>
              <a:ea typeface="华文新魏" pitchFamily="2" charset="-122"/>
              <a:sym typeface="+mn-ea"/>
            </a:endParaRPr>
          </a:p>
          <a:p>
            <a:pPr lvl="0" algn="just" defTabSz="685800" eaLnBrk="0" fontAlgn="base" hangingPunct="0">
              <a:lnSpc>
                <a:spcPct val="110000"/>
              </a:lnSpc>
              <a:spcBef>
                <a:spcPts val="1200"/>
              </a:spcBef>
              <a:buClr>
                <a:srgbClr val="046FB6"/>
              </a:buClr>
              <a:buSzPct val="50000"/>
              <a:buFont typeface="Wingdings 2" pitchFamily="18" charset="2"/>
              <a:buNone/>
              <a:defRPr/>
            </a:pPr>
            <a:r>
              <a:rPr lang="zh-CN" altLang="en-US" sz="2800" b="1" dirty="0">
                <a:solidFill>
                  <a:srgbClr val="FF0000"/>
                </a:solidFill>
                <a:ea typeface="华文新魏" pitchFamily="2" charset="-122"/>
                <a:sym typeface="+mn-ea"/>
              </a:rPr>
              <a:t>                                              </a:t>
            </a:r>
            <a:r>
              <a:rPr lang="en-US" altLang="zh-CN" sz="3200" b="1" dirty="0">
                <a:solidFill>
                  <a:srgbClr val="FF0000"/>
                </a:solidFill>
                <a:ea typeface="华文新魏" pitchFamily="2" charset="-122"/>
                <a:sym typeface="+mn-ea"/>
              </a:rPr>
              <a:t>——</a:t>
            </a:r>
            <a:r>
              <a:rPr lang="zh-CN" altLang="en-US" sz="2800" b="1" kern="0" noProof="0" dirty="0" smtClean="0">
                <a:ln>
                  <a:noFill/>
                </a:ln>
                <a:solidFill>
                  <a:srgbClr val="FF0000"/>
                </a:solidFill>
                <a:effectLst/>
                <a:uLnTx/>
                <a:uFillTx/>
                <a:latin typeface="幼圆" pitchFamily="49" charset="-122"/>
                <a:ea typeface="幼圆" pitchFamily="49" charset="-122"/>
                <a:cs typeface="+mn-ea"/>
                <a:sym typeface="+mn-ea"/>
              </a:rPr>
              <a:t>科学社会主义的直接理论来源</a:t>
            </a:r>
            <a:endParaRPr kumimoji="0" lang="zh-CN" altLang="en-US" sz="2800" b="1" i="0" u="none" strike="noStrike" kern="0" cap="none" spc="0" normalizeH="0" baseline="0" noProof="0" dirty="0" smtClean="0">
              <a:ln>
                <a:noFill/>
              </a:ln>
              <a:solidFill>
                <a:srgbClr val="FF0000"/>
              </a:solidFill>
              <a:effectLst/>
              <a:uLnTx/>
              <a:uFillTx/>
              <a:latin typeface="幼圆" pitchFamily="49" charset="-122"/>
              <a:ea typeface="幼圆" pitchFamily="49" charset="-122"/>
              <a:cs typeface="+mn-ea"/>
            </a:endParaRPr>
          </a:p>
          <a:p>
            <a:pPr marL="361950" lvl="0" indent="-361950" eaLnBrk="1" hangingPunct="1">
              <a:buNone/>
            </a:pPr>
            <a:endParaRPr kumimoji="0" lang="zh-CN" altLang="en-US" sz="2800" b="1" i="0" u="none" strike="noStrike" kern="0" cap="none" spc="0" normalizeH="0" baseline="0" noProof="0" dirty="0" smtClean="0">
              <a:ln>
                <a:noFill/>
              </a:ln>
              <a:solidFill>
                <a:srgbClr val="FF0000"/>
              </a:solidFill>
              <a:effectLst/>
              <a:uLnTx/>
              <a:uFillTx/>
              <a:latin typeface="幼圆" pitchFamily="49" charset="-122"/>
              <a:ea typeface="幼圆" pitchFamily="49" charset="-122"/>
              <a:cs typeface="+mn-ea"/>
            </a:endParaRPr>
          </a:p>
        </p:txBody>
      </p:sp>
      <p:sp>
        <p:nvSpPr>
          <p:cNvPr id="10" name="object 10"/>
          <p:cNvSpPr txBox="1"/>
          <p:nvPr/>
        </p:nvSpPr>
        <p:spPr>
          <a:xfrm>
            <a:off x="6591427"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11" name="object 11"/>
          <p:cNvSpPr txBox="1"/>
          <p:nvPr/>
        </p:nvSpPr>
        <p:spPr>
          <a:xfrm>
            <a:off x="7867015" y="6366702"/>
            <a:ext cx="428688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社会主义五百年的历史进程</a:t>
            </a:r>
            <a:endParaRPr sz="2800">
              <a:latin typeface="PMingLiU" panose="02020500000000000000" charset="-120"/>
              <a:cs typeface="PMingLiU" panose="02020500000000000000" charset="-120"/>
            </a:endParaRPr>
          </a:p>
        </p:txBody>
      </p:sp>
      <p:pic>
        <p:nvPicPr>
          <p:cNvPr id="12" name="图片 11" descr="logo"/>
          <p:cNvPicPr>
            <a:picLocks noChangeAspect="1"/>
          </p:cNvPicPr>
          <p:nvPr/>
        </p:nvPicPr>
        <p:blipFill>
          <a:blip r:embed="rId2"/>
          <a:stretch>
            <a:fillRect/>
          </a:stretch>
        </p:blipFill>
        <p:spPr>
          <a:xfrm>
            <a:off x="10427970" y="161925"/>
            <a:ext cx="1764030" cy="415290"/>
          </a:xfrm>
          <a:prstGeom prst="rect">
            <a:avLst/>
          </a:prstGeom>
        </p:spPr>
      </p:pic>
      <p:sp>
        <p:nvSpPr>
          <p:cNvPr id="15369" name="Rectangle 266"/>
          <p:cNvSpPr>
            <a:spLocks noGrp="1"/>
          </p:cNvSpPr>
          <p:nvPr/>
        </p:nvSpPr>
        <p:spPr>
          <a:xfrm>
            <a:off x="335280" y="3167380"/>
            <a:ext cx="11511915" cy="3089275"/>
          </a:xfrm>
          <a:prstGeom prst="rect">
            <a:avLst/>
          </a:prstGeom>
          <a:noFill/>
          <a:ln w="9525">
            <a:noFill/>
          </a:ln>
        </p:spPr>
        <p:txBody>
          <a:bodyPr/>
          <a:lstStyle>
            <a:lvl1pPr marL="361950" indent="-361950" algn="just" defTabSz="685800" rtl="0" eaLnBrk="0" fontAlgn="base" hangingPunct="0">
              <a:lnSpc>
                <a:spcPct val="110000"/>
              </a:lnSpc>
              <a:spcBef>
                <a:spcPts val="1200"/>
              </a:spcBef>
              <a:spcAft>
                <a:spcPct val="0"/>
              </a:spcAft>
              <a:buClr>
                <a:schemeClr val="accent1"/>
              </a:buClr>
              <a:buSzPct val="50000"/>
              <a:buFont typeface="Wingdings 2" pitchFamily="18" charset="2"/>
              <a:buChar char=""/>
              <a:defRPr sz="2400">
                <a:solidFill>
                  <a:schemeClr val="accent1"/>
                </a:solidFill>
                <a:latin typeface="+mn-lt"/>
                <a:ea typeface="+mn-ea"/>
                <a:cs typeface="+mn-cs"/>
              </a:defRPr>
            </a:lvl1pPr>
            <a:lvl2pPr marL="361950" indent="-361950" algn="just" defTabSz="685800" rtl="0" eaLnBrk="0" fontAlgn="base" hangingPunct="0">
              <a:lnSpc>
                <a:spcPct val="120000"/>
              </a:lnSpc>
              <a:spcBef>
                <a:spcPct val="0"/>
              </a:spcBef>
              <a:spcAft>
                <a:spcPts val="1200"/>
              </a:spcAft>
              <a:buClr>
                <a:srgbClr val="7AD0EB"/>
              </a:buClr>
              <a:buFont typeface="幼圆" pitchFamily="49" charset="-122"/>
              <a:buChar char=" "/>
              <a:defRPr sz="1600">
                <a:solidFill>
                  <a:schemeClr val="tx1"/>
                </a:solidFill>
                <a:latin typeface="+mn-lt"/>
                <a:ea typeface="+mn-ea"/>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a:solidFill>
                  <a:schemeClr val="tx1"/>
                </a:solidFill>
                <a:latin typeface="Calibri" panose="020F0502020204030204" charset="0"/>
                <a:ea typeface="+mn-ea"/>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mn-ea"/>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mn-ea"/>
              </a:defRPr>
            </a:lvl5pPr>
          </a:lstStyle>
          <a:p>
            <a:pPr marL="0" lvl="0" indent="0" eaLnBrk="1" hangingPunct="1">
              <a:spcBef>
                <a:spcPct val="20000"/>
              </a:spcBef>
              <a:buNone/>
            </a:pPr>
            <a:r>
              <a:rPr lang="zh-CN" altLang="en-US" sz="2800" kern="0" noProof="0" dirty="0" smtClean="0">
                <a:ln>
                  <a:noFill/>
                </a:ln>
                <a:solidFill>
                  <a:srgbClr val="046FB6"/>
                </a:solidFill>
                <a:effectLst/>
                <a:uLnTx/>
                <a:uFillTx/>
                <a:latin typeface="幼圆" pitchFamily="49" charset="-122"/>
                <a:ea typeface="幼圆" pitchFamily="49" charset="-122"/>
                <a:cs typeface="+mn-ea"/>
                <a:sym typeface="+mn-ea"/>
              </a:rPr>
              <a:t>代表人物：法国的圣西门和傅立叶以及英国的欧文</a:t>
            </a:r>
            <a:endParaRPr lang="zh-CN" altLang="en-US" sz="3200" b="1" dirty="0">
              <a:solidFill>
                <a:srgbClr val="336600"/>
              </a:solidFill>
              <a:ea typeface="华文新魏" pitchFamily="2" charset="-122"/>
            </a:endParaRPr>
          </a:p>
          <a:p>
            <a:pPr marL="0" lvl="0" indent="0" eaLnBrk="1" hangingPunct="1">
              <a:spcBef>
                <a:spcPct val="20000"/>
              </a:spcBef>
              <a:buNone/>
            </a:pPr>
            <a:r>
              <a:rPr lang="zh-CN" altLang="en-US" sz="2800" b="1" dirty="0">
                <a:solidFill>
                  <a:srgbClr val="336600"/>
                </a:solidFill>
                <a:ea typeface="华文新魏" pitchFamily="2" charset="-122"/>
              </a:rPr>
              <a:t>理论特点：第一，为科学论证人类社会制度提供了相当丰富的思想资料，提出人类社会发展是有规律性的（圣西门），生产力发展将使资本主义灭亡。第二，批判资本主义社会为启发工人阶级觉悟和科学第研究资本主义社会提供了材料。第三、提出许多积极的结论和天才预测。</a:t>
            </a:r>
            <a:endParaRPr lang="zh-CN" altLang="en-US" sz="2800" b="1" dirty="0">
              <a:solidFill>
                <a:srgbClr val="336600"/>
              </a:solidFill>
              <a:ea typeface="华文新魏"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1707"/>
            <a:ext cx="12191999" cy="614629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63500"/>
            <a:ext cx="5168900" cy="504825"/>
          </a:xfrm>
          <a:prstGeom prst="rect">
            <a:avLst/>
          </a:prstGeom>
        </p:spPr>
        <p:txBody>
          <a:bodyPr vert="horz" wrap="square" lIns="0" tIns="12700" rIns="0" bIns="0" rtlCol="0">
            <a:spAutoFit/>
          </a:bodyPr>
          <a:lstStyle/>
          <a:p>
            <a:pPr marL="12700">
              <a:lnSpc>
                <a:spcPct val="100000"/>
              </a:lnSpc>
              <a:spcBef>
                <a:spcPts val="100"/>
              </a:spcBef>
            </a:pPr>
            <a:r>
              <a:rPr dirty="0"/>
              <a:t>一、社会主义从空想到</a:t>
            </a:r>
            <a:r>
              <a:rPr spc="-15" dirty="0"/>
              <a:t>科</a:t>
            </a:r>
            <a:r>
              <a:rPr dirty="0"/>
              <a:t>学</a:t>
            </a:r>
            <a:endParaRPr dirty="0"/>
          </a:p>
        </p:txBody>
      </p:sp>
      <p:sp>
        <p:nvSpPr>
          <p:cNvPr id="6" name="object 6"/>
          <p:cNvSpPr txBox="1"/>
          <p:nvPr/>
        </p:nvSpPr>
        <p:spPr>
          <a:xfrm>
            <a:off x="476250" y="1025525"/>
            <a:ext cx="6422390" cy="3630930"/>
          </a:xfrm>
          <a:prstGeom prst="rect">
            <a:avLst/>
          </a:prstGeom>
        </p:spPr>
        <p:txBody>
          <a:bodyPr vert="horz" wrap="square" lIns="0" tIns="12065" rIns="0" bIns="0" rtlCol="0">
            <a:spAutoFit/>
          </a:bodyPr>
          <a:lstStyle/>
          <a:p>
            <a:pPr marL="12700" marR="5080" indent="640080" algn="l">
              <a:lnSpc>
                <a:spcPct val="120000"/>
              </a:lnSpc>
              <a:spcBef>
                <a:spcPts val="95"/>
              </a:spcBef>
            </a:pPr>
            <a:r>
              <a:rPr sz="2800" spc="-5" dirty="0">
                <a:latin typeface="微软雅黑" panose="020B0503020204020204" charset="-122"/>
                <a:cs typeface="微软雅黑" panose="020B0503020204020204" charset="-122"/>
              </a:rPr>
              <a:t>圣西门主张实业制度，</a:t>
            </a:r>
            <a:r>
              <a:rPr sz="2800" spc="-10" dirty="0">
                <a:latin typeface="微软雅黑" panose="020B0503020204020204" charset="-122"/>
                <a:cs typeface="微软雅黑" panose="020B0503020204020204" charset="-122"/>
              </a:rPr>
              <a:t>要求人们崇尚劳动，由实业</a:t>
            </a:r>
            <a:r>
              <a:rPr sz="2800" spc="-5" dirty="0">
                <a:latin typeface="微软雅黑" panose="020B0503020204020204" charset="-122"/>
                <a:cs typeface="微软雅黑" panose="020B0503020204020204" charset="-122"/>
              </a:rPr>
              <a:t>家和学者管理社会，改善穷苦阶级的生活条件。</a:t>
            </a:r>
            <a:endParaRPr sz="2800">
              <a:latin typeface="微软雅黑" panose="020B0503020204020204" charset="-122"/>
              <a:cs typeface="微软雅黑" panose="020B0503020204020204" charset="-122"/>
            </a:endParaRPr>
          </a:p>
          <a:p>
            <a:pPr marL="12700" marR="5080" indent="640080" algn="l">
              <a:lnSpc>
                <a:spcPct val="120000"/>
              </a:lnSpc>
              <a:spcBef>
                <a:spcPts val="5"/>
              </a:spcBef>
            </a:pPr>
            <a:r>
              <a:rPr sz="2800" spc="-5" dirty="0">
                <a:latin typeface="微软雅黑" panose="020B0503020204020204" charset="-122"/>
                <a:cs typeface="微软雅黑" panose="020B0503020204020204" charset="-122"/>
              </a:rPr>
              <a:t>“法国到处是没有才能的人统治有才能的，道德败</a:t>
            </a:r>
            <a:r>
              <a:rPr sz="2800" spc="-10" dirty="0">
                <a:latin typeface="微软雅黑" panose="020B0503020204020204" charset="-122"/>
                <a:cs typeface="微软雅黑" panose="020B0503020204020204" charset="-122"/>
              </a:rPr>
              <a:t>坏的人支配善良的公民，完</a:t>
            </a:r>
            <a:r>
              <a:rPr sz="2800" spc="-5" dirty="0">
                <a:latin typeface="微软雅黑" panose="020B0503020204020204" charset="-122"/>
                <a:cs typeface="微软雅黑" panose="020B0503020204020204" charset="-122"/>
              </a:rPr>
              <a:t>全是个是非颠倒的世界 。 ”</a:t>
            </a:r>
            <a:r>
              <a:rPr sz="2800" spc="280" dirty="0">
                <a:latin typeface="微软雅黑" panose="020B0503020204020204" charset="-122"/>
                <a:cs typeface="微软雅黑" panose="020B0503020204020204" charset="-122"/>
              </a:rPr>
              <a:t> </a:t>
            </a:r>
            <a:endParaRPr sz="2800" spc="280" dirty="0">
              <a:latin typeface="微软雅黑" panose="020B0503020204020204" charset="-122"/>
              <a:cs typeface="微软雅黑" panose="020B0503020204020204" charset="-122"/>
            </a:endParaRPr>
          </a:p>
          <a:p>
            <a:pPr marL="12700" marR="5080" indent="640080" algn="l">
              <a:lnSpc>
                <a:spcPct val="120000"/>
              </a:lnSpc>
              <a:spcBef>
                <a:spcPts val="5"/>
              </a:spcBef>
            </a:pPr>
            <a:r>
              <a:rPr sz="2800" spc="280" dirty="0">
                <a:latin typeface="微软雅黑" panose="020B0503020204020204" charset="-122"/>
                <a:cs typeface="微软雅黑" panose="020B0503020204020204" charset="-122"/>
              </a:rPr>
              <a:t>                  </a:t>
            </a:r>
            <a:endParaRPr sz="2800">
              <a:latin typeface="微软雅黑" panose="020B0503020204020204" charset="-122"/>
              <a:cs typeface="微软雅黑" panose="020B0503020204020204" charset="-122"/>
            </a:endParaRPr>
          </a:p>
        </p:txBody>
      </p:sp>
      <p:sp>
        <p:nvSpPr>
          <p:cNvPr id="8" name="object 8"/>
          <p:cNvSpPr txBox="1"/>
          <p:nvPr/>
        </p:nvSpPr>
        <p:spPr>
          <a:xfrm>
            <a:off x="6591427"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9" name="object 9"/>
          <p:cNvSpPr txBox="1"/>
          <p:nvPr/>
        </p:nvSpPr>
        <p:spPr>
          <a:xfrm>
            <a:off x="7867015" y="6366702"/>
            <a:ext cx="428688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社会主义五百年的历史进程</a:t>
            </a:r>
            <a:endParaRPr sz="2800">
              <a:latin typeface="PMingLiU" panose="02020500000000000000" charset="-120"/>
              <a:cs typeface="PMingLiU" panose="02020500000000000000" charset="-120"/>
            </a:endParaRPr>
          </a:p>
        </p:txBody>
      </p:sp>
      <p:pic>
        <p:nvPicPr>
          <p:cNvPr id="10" name="图片 9" descr="logo"/>
          <p:cNvPicPr>
            <a:picLocks noChangeAspect="1"/>
          </p:cNvPicPr>
          <p:nvPr/>
        </p:nvPicPr>
        <p:blipFill>
          <a:blip r:embed="rId2"/>
          <a:stretch>
            <a:fillRect/>
          </a:stretch>
        </p:blipFill>
        <p:spPr>
          <a:xfrm>
            <a:off x="10427970" y="161925"/>
            <a:ext cx="1764030" cy="415290"/>
          </a:xfrm>
          <a:prstGeom prst="rect">
            <a:avLst/>
          </a:prstGeom>
        </p:spPr>
      </p:pic>
      <p:pic>
        <p:nvPicPr>
          <p:cNvPr id="11" name="图片 10"/>
          <p:cNvPicPr>
            <a:picLocks noChangeAspect="1"/>
          </p:cNvPicPr>
          <p:nvPr/>
        </p:nvPicPr>
        <p:blipFill>
          <a:blip r:embed="rId3"/>
          <a:stretch>
            <a:fillRect/>
          </a:stretch>
        </p:blipFill>
        <p:spPr>
          <a:xfrm>
            <a:off x="7012940" y="974725"/>
            <a:ext cx="2491740" cy="373126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1707"/>
            <a:ext cx="12191999" cy="614629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63500"/>
            <a:ext cx="5123180" cy="504825"/>
          </a:xfrm>
          <a:prstGeom prst="rect">
            <a:avLst/>
          </a:prstGeom>
        </p:spPr>
        <p:txBody>
          <a:bodyPr vert="horz" wrap="square" lIns="0" tIns="12700" rIns="0" bIns="0" rtlCol="0">
            <a:spAutoFit/>
          </a:bodyPr>
          <a:lstStyle/>
          <a:p>
            <a:pPr marL="12700">
              <a:lnSpc>
                <a:spcPct val="100000"/>
              </a:lnSpc>
              <a:spcBef>
                <a:spcPts val="100"/>
              </a:spcBef>
            </a:pPr>
            <a:r>
              <a:rPr dirty="0"/>
              <a:t>一、社会主义从空想到</a:t>
            </a:r>
            <a:r>
              <a:rPr spc="-15" dirty="0"/>
              <a:t>科</a:t>
            </a:r>
            <a:r>
              <a:rPr dirty="0"/>
              <a:t>学</a:t>
            </a:r>
            <a:endParaRPr dirty="0"/>
          </a:p>
        </p:txBody>
      </p:sp>
      <p:sp>
        <p:nvSpPr>
          <p:cNvPr id="6" name="object 6"/>
          <p:cNvSpPr txBox="1"/>
          <p:nvPr/>
        </p:nvSpPr>
        <p:spPr>
          <a:xfrm>
            <a:off x="703580" y="988695"/>
            <a:ext cx="6256020" cy="4900295"/>
          </a:xfrm>
          <a:prstGeom prst="rect">
            <a:avLst/>
          </a:prstGeom>
        </p:spPr>
        <p:txBody>
          <a:bodyPr vert="horz" wrap="square" lIns="0" tIns="13335" rIns="0" bIns="0" rtlCol="0">
            <a:spAutoFit/>
          </a:bodyPr>
          <a:lstStyle/>
          <a:p>
            <a:pPr marL="12700" marR="5080" indent="640080" algn="just">
              <a:lnSpc>
                <a:spcPct val="120000"/>
              </a:lnSpc>
              <a:spcBef>
                <a:spcPts val="105"/>
              </a:spcBef>
            </a:pPr>
            <a:r>
              <a:rPr sz="2400" spc="-5" dirty="0">
                <a:latin typeface="微软雅黑" panose="020B0503020204020204" charset="-122"/>
                <a:cs typeface="微软雅黑" panose="020B0503020204020204" charset="-122"/>
              </a:rPr>
              <a:t>傅立叶认为，资本主义制度是万</a:t>
            </a:r>
            <a:r>
              <a:rPr sz="2400" dirty="0">
                <a:latin typeface="微软雅黑" panose="020B0503020204020204" charset="-122"/>
                <a:cs typeface="微软雅黑" panose="020B0503020204020204" charset="-122"/>
              </a:rPr>
              <a:t>恶之源，是贫富分化的极端、商业欺诈的乐园、道德败坏的温床。</a:t>
            </a:r>
            <a:r>
              <a:rPr sz="2400" spc="-5" dirty="0">
                <a:latin typeface="微软雅黑" panose="020B0503020204020204" charset="-122"/>
                <a:cs typeface="微软雅黑" panose="020B0503020204020204" charset="-122"/>
                <a:sym typeface="+mn-ea"/>
              </a:rPr>
              <a:t>“所谓的文明制度，一切都是倒</a:t>
            </a:r>
            <a:r>
              <a:rPr sz="2400" dirty="0">
                <a:latin typeface="微软雅黑" panose="020B0503020204020204" charset="-122"/>
                <a:cs typeface="微软雅黑" panose="020B0503020204020204" charset="-122"/>
                <a:sym typeface="+mn-ea"/>
              </a:rPr>
              <a:t>行逆势，一切都是恶性循环，一切都是相互欺诈。”</a:t>
            </a:r>
            <a:endParaRPr sz="2400" dirty="0">
              <a:latin typeface="微软雅黑" panose="020B0503020204020204" charset="-122"/>
              <a:cs typeface="微软雅黑" panose="020B0503020204020204" charset="-122"/>
            </a:endParaRPr>
          </a:p>
          <a:p>
            <a:pPr marL="12700" marR="5080" indent="640080" algn="just">
              <a:lnSpc>
                <a:spcPct val="120000"/>
              </a:lnSpc>
              <a:spcBef>
                <a:spcPts val="105"/>
              </a:spcBef>
            </a:pPr>
            <a:r>
              <a:rPr sz="2400" dirty="0">
                <a:latin typeface="微软雅黑" panose="020B0503020204020204" charset="-122"/>
                <a:cs typeface="微软雅黑" panose="020B0503020204020204" charset="-122"/>
              </a:rPr>
              <a:t>他主张</a:t>
            </a:r>
            <a:r>
              <a:rPr sz="2400" spc="-5" dirty="0">
                <a:latin typeface="微软雅黑" panose="020B0503020204020204" charset="-122"/>
                <a:cs typeface="微软雅黑" panose="020B0503020204020204" charset="-122"/>
              </a:rPr>
              <a:t>建立和谐制度，在和谐制度中，人民</a:t>
            </a:r>
            <a:r>
              <a:rPr sz="2400" dirty="0">
                <a:latin typeface="微软雅黑" panose="020B0503020204020204" charset="-122"/>
                <a:cs typeface="微软雅黑" panose="020B0503020204020204" charset="-122"/>
              </a:rPr>
              <a:t>按性格组成协作社即“法朗吉”，人人可按兴趣爱好从事工作，而且可以</a:t>
            </a:r>
            <a:r>
              <a:rPr sz="2400" spc="-5" dirty="0">
                <a:latin typeface="微软雅黑" panose="020B0503020204020204" charset="-122"/>
                <a:cs typeface="微软雅黑" panose="020B0503020204020204" charset="-122"/>
              </a:rPr>
              <a:t>随时变换工作。协作制度将把教育与</a:t>
            </a:r>
            <a:r>
              <a:rPr sz="2400" dirty="0">
                <a:latin typeface="微软雅黑" panose="020B0503020204020204" charset="-122"/>
                <a:cs typeface="微软雅黑" panose="020B0503020204020204" charset="-122"/>
              </a:rPr>
              <a:t>生产劳动结合起来，妇女将获得完全解放，城乡差别和对立也将消失。</a:t>
            </a:r>
            <a:endParaRPr sz="2400">
              <a:latin typeface="微软雅黑" panose="020B0503020204020204" charset="-122"/>
              <a:cs typeface="微软雅黑" panose="020B0503020204020204" charset="-122"/>
            </a:endParaRPr>
          </a:p>
          <a:p>
            <a:pPr marL="12700" marR="5080" indent="640080" algn="l">
              <a:lnSpc>
                <a:spcPct val="120000"/>
              </a:lnSpc>
            </a:pPr>
            <a:r>
              <a:rPr sz="2400" spc="-5" dirty="0">
                <a:latin typeface="微软雅黑" panose="020B0503020204020204" charset="-122"/>
                <a:cs typeface="微软雅黑" panose="020B0503020204020204" charset="-122"/>
              </a:rPr>
              <a:t>                    </a:t>
            </a:r>
            <a:endParaRPr sz="2400">
              <a:latin typeface="微软雅黑" panose="020B0503020204020204" charset="-122"/>
              <a:cs typeface="微软雅黑" panose="020B0503020204020204" charset="-122"/>
            </a:endParaRPr>
          </a:p>
        </p:txBody>
      </p:sp>
      <p:sp>
        <p:nvSpPr>
          <p:cNvPr id="8" name="object 8"/>
          <p:cNvSpPr txBox="1"/>
          <p:nvPr/>
        </p:nvSpPr>
        <p:spPr>
          <a:xfrm>
            <a:off x="6591427"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9" name="object 9"/>
          <p:cNvSpPr txBox="1"/>
          <p:nvPr/>
        </p:nvSpPr>
        <p:spPr>
          <a:xfrm>
            <a:off x="7867015" y="6366702"/>
            <a:ext cx="428688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社会主义五百年的历史进程</a:t>
            </a:r>
            <a:endParaRPr sz="2800">
              <a:latin typeface="PMingLiU" panose="02020500000000000000" charset="-120"/>
              <a:cs typeface="PMingLiU" panose="02020500000000000000" charset="-120"/>
            </a:endParaRPr>
          </a:p>
        </p:txBody>
      </p:sp>
      <p:pic>
        <p:nvPicPr>
          <p:cNvPr id="10" name="图片 9" descr="logo"/>
          <p:cNvPicPr>
            <a:picLocks noChangeAspect="1"/>
          </p:cNvPicPr>
          <p:nvPr/>
        </p:nvPicPr>
        <p:blipFill>
          <a:blip r:embed="rId2"/>
          <a:stretch>
            <a:fillRect/>
          </a:stretch>
        </p:blipFill>
        <p:spPr>
          <a:xfrm>
            <a:off x="10427970" y="161925"/>
            <a:ext cx="1764030" cy="415290"/>
          </a:xfrm>
          <a:prstGeom prst="rect">
            <a:avLst/>
          </a:prstGeom>
        </p:spPr>
      </p:pic>
      <p:pic>
        <p:nvPicPr>
          <p:cNvPr id="11" name="图片 10"/>
          <p:cNvPicPr>
            <a:picLocks noChangeAspect="1"/>
          </p:cNvPicPr>
          <p:nvPr/>
        </p:nvPicPr>
        <p:blipFill>
          <a:blip r:embed="rId3"/>
          <a:stretch>
            <a:fillRect/>
          </a:stretch>
        </p:blipFill>
        <p:spPr>
          <a:xfrm>
            <a:off x="7465695" y="1151890"/>
            <a:ext cx="2617470" cy="34442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1707"/>
            <a:ext cx="12191999" cy="614629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63500"/>
            <a:ext cx="5393055" cy="504825"/>
          </a:xfrm>
          <a:prstGeom prst="rect">
            <a:avLst/>
          </a:prstGeom>
        </p:spPr>
        <p:txBody>
          <a:bodyPr vert="horz" wrap="square" lIns="0" tIns="12700" rIns="0" bIns="0" rtlCol="0">
            <a:spAutoFit/>
          </a:bodyPr>
          <a:lstStyle/>
          <a:p>
            <a:pPr marL="12700">
              <a:lnSpc>
                <a:spcPct val="100000"/>
              </a:lnSpc>
              <a:spcBef>
                <a:spcPts val="100"/>
              </a:spcBef>
            </a:pPr>
            <a:r>
              <a:rPr dirty="0"/>
              <a:t>一、社会主义从空想到</a:t>
            </a:r>
            <a:r>
              <a:rPr spc="-15" dirty="0"/>
              <a:t>科</a:t>
            </a:r>
            <a:r>
              <a:rPr dirty="0"/>
              <a:t>学</a:t>
            </a:r>
            <a:endParaRPr dirty="0"/>
          </a:p>
        </p:txBody>
      </p:sp>
      <p:sp>
        <p:nvSpPr>
          <p:cNvPr id="6" name="object 6"/>
          <p:cNvSpPr txBox="1"/>
          <p:nvPr/>
        </p:nvSpPr>
        <p:spPr>
          <a:xfrm>
            <a:off x="615315" y="1279525"/>
            <a:ext cx="8345170" cy="4448175"/>
          </a:xfrm>
          <a:prstGeom prst="rect">
            <a:avLst/>
          </a:prstGeom>
        </p:spPr>
        <p:txBody>
          <a:bodyPr vert="horz" wrap="square" lIns="0" tIns="12700" rIns="0" bIns="0" rtlCol="0">
            <a:spAutoFit/>
          </a:bodyPr>
          <a:lstStyle/>
          <a:p>
            <a:pPr marL="12700" marR="5080" indent="735965">
              <a:lnSpc>
                <a:spcPct val="120000"/>
              </a:lnSpc>
              <a:spcBef>
                <a:spcPts val="100"/>
              </a:spcBef>
            </a:pPr>
            <a:r>
              <a:rPr sz="2400" dirty="0">
                <a:latin typeface="微软雅黑" panose="020B0503020204020204" charset="-122"/>
                <a:cs typeface="微软雅黑" panose="020B0503020204020204" charset="-122"/>
              </a:rPr>
              <a:t>欧文是一个企业主，曾散 尽家财，在美国印第安纳州建立 了“新协和”公社，但以失败告 终。</a:t>
            </a:r>
            <a:endParaRPr sz="2400">
              <a:latin typeface="微软雅黑" panose="020B0503020204020204" charset="-122"/>
              <a:cs typeface="微软雅黑" panose="020B0503020204020204" charset="-122"/>
            </a:endParaRPr>
          </a:p>
          <a:p>
            <a:pPr marL="12700" marR="5080" indent="735965">
              <a:lnSpc>
                <a:spcPct val="120000"/>
              </a:lnSpc>
              <a:tabLst>
                <a:tab pos="1231900" algn="l"/>
              </a:tabLst>
            </a:pPr>
            <a:r>
              <a:rPr sz="2400" dirty="0">
                <a:latin typeface="宋体" panose="02010600030101010101" pitchFamily="2" charset="-122"/>
                <a:cs typeface="宋体" panose="02010600030101010101" pitchFamily="2" charset="-122"/>
              </a:rPr>
              <a:t>“</a:t>
            </a:r>
            <a:r>
              <a:rPr sz="2400" dirty="0">
                <a:latin typeface="微软雅黑" panose="020B0503020204020204" charset="-122"/>
                <a:cs typeface="微软雅黑" panose="020B0503020204020204" charset="-122"/>
              </a:rPr>
              <a:t>现实生活中劳动阶级遭 受着比以往任何时代都更深重的</a:t>
            </a:r>
            <a:r>
              <a:rPr sz="2400" spc="-5" dirty="0">
                <a:latin typeface="微软雅黑" panose="020B0503020204020204" charset="-122"/>
                <a:cs typeface="微软雅黑" panose="020B0503020204020204" charset="-122"/>
              </a:rPr>
              <a:t>灾难</a:t>
            </a:r>
            <a:r>
              <a:rPr sz="2400" dirty="0">
                <a:latin typeface="微软雅黑" panose="020B0503020204020204" charset="-122"/>
                <a:cs typeface="微软雅黑" panose="020B0503020204020204" charset="-122"/>
              </a:rPr>
              <a:t>”	</a:t>
            </a:r>
            <a:endParaRPr sz="2400" dirty="0">
              <a:latin typeface="微软雅黑" panose="020B0503020204020204" charset="-122"/>
              <a:cs typeface="微软雅黑" panose="020B0503020204020204" charset="-122"/>
            </a:endParaRPr>
          </a:p>
          <a:p>
            <a:pPr marL="12700" marR="5080" indent="735965">
              <a:lnSpc>
                <a:spcPct val="120000"/>
              </a:lnSpc>
              <a:tabLst>
                <a:tab pos="1231900" algn="l"/>
              </a:tabLst>
            </a:pPr>
            <a:r>
              <a:rPr lang="en-US" sz="2400" b="1" noProof="0">
                <a:ln>
                  <a:noFill/>
                </a:ln>
                <a:solidFill>
                  <a:srgbClr val="046FB6"/>
                </a:solidFill>
                <a:effectLst>
                  <a:outerShdw blurRad="38100" dist="38100" dir="2700000" algn="tl">
                    <a:srgbClr val="C0C0C0"/>
                  </a:outerShdw>
                </a:effectLst>
                <a:uLnTx/>
                <a:uFillTx/>
                <a:latin typeface="幼圆" pitchFamily="49" charset="-122"/>
                <a:ea typeface="幼圆" pitchFamily="49" charset="-122"/>
                <a:cs typeface="+mn-ea"/>
                <a:sym typeface="+mn-ea"/>
              </a:rPr>
              <a:t>1824</a:t>
            </a:r>
            <a:r>
              <a:rPr lang="zh-CN" altLang="en-US" sz="2400" b="1" noProof="0">
                <a:ln>
                  <a:noFill/>
                </a:ln>
                <a:solidFill>
                  <a:srgbClr val="046FB6"/>
                </a:solidFill>
                <a:effectLst>
                  <a:outerShdw blurRad="38100" dist="38100" dir="2700000" algn="tl">
                    <a:srgbClr val="C0C0C0"/>
                  </a:outerShdw>
                </a:effectLst>
                <a:uLnTx/>
                <a:uFillTx/>
                <a:latin typeface="幼圆" pitchFamily="49" charset="-122"/>
                <a:ea typeface="幼圆" pitchFamily="49" charset="-122"/>
                <a:cs typeface="+mn-ea"/>
                <a:sym typeface="+mn-ea"/>
              </a:rPr>
              <a:t>年带着</a:t>
            </a:r>
            <a:r>
              <a:rPr lang="en-US" sz="2400" b="1" noProof="0">
                <a:ln>
                  <a:noFill/>
                </a:ln>
                <a:solidFill>
                  <a:srgbClr val="046FB6"/>
                </a:solidFill>
                <a:effectLst>
                  <a:outerShdw blurRad="38100" dist="38100" dir="2700000" algn="tl">
                    <a:srgbClr val="C0C0C0"/>
                  </a:outerShdw>
                </a:effectLst>
                <a:uLnTx/>
                <a:uFillTx/>
                <a:latin typeface="幼圆" pitchFamily="49" charset="-122"/>
                <a:ea typeface="幼圆" pitchFamily="49" charset="-122"/>
                <a:cs typeface="+mn-ea"/>
                <a:sym typeface="+mn-ea"/>
              </a:rPr>
              <a:t>4</a:t>
            </a:r>
            <a:r>
              <a:rPr lang="zh-CN" altLang="en-US" sz="2400" b="1" noProof="0">
                <a:ln>
                  <a:noFill/>
                </a:ln>
                <a:solidFill>
                  <a:srgbClr val="046FB6"/>
                </a:solidFill>
                <a:effectLst>
                  <a:outerShdw blurRad="38100" dist="38100" dir="2700000" algn="tl">
                    <a:srgbClr val="C0C0C0"/>
                  </a:outerShdw>
                </a:effectLst>
                <a:uLnTx/>
                <a:uFillTx/>
                <a:latin typeface="幼圆" pitchFamily="49" charset="-122"/>
                <a:ea typeface="幼圆" pitchFamily="49" charset="-122"/>
                <a:cs typeface="+mn-ea"/>
                <a:sym typeface="+mn-ea"/>
              </a:rPr>
              <a:t>个儿子和一些学生到美国创办</a:t>
            </a:r>
            <a:r>
              <a:rPr lang="zh-CN" altLang="en-US" sz="2400" b="1" noProof="0">
                <a:ln>
                  <a:noFill/>
                </a:ln>
                <a:solidFill>
                  <a:srgbClr val="046FB6"/>
                </a:solidFill>
                <a:effectLst>
                  <a:outerShdw blurRad="38100" dist="38100" dir="2700000" algn="tl">
                    <a:srgbClr val="C0C0C0"/>
                  </a:outerShdw>
                </a:effectLst>
                <a:uLnTx/>
                <a:uFillTx/>
                <a:latin typeface="Arial" panose="020B0604020202020204" pitchFamily="34" charset="0"/>
                <a:ea typeface="幼圆" pitchFamily="49" charset="-122"/>
                <a:cs typeface="+mn-ea"/>
                <a:sym typeface="+mn-ea"/>
              </a:rPr>
              <a:t>“</a:t>
            </a:r>
            <a:r>
              <a:rPr lang="zh-CN" altLang="en-US" sz="2400" b="1" noProof="0">
                <a:ln>
                  <a:noFill/>
                </a:ln>
                <a:solidFill>
                  <a:srgbClr val="046FB6"/>
                </a:solidFill>
                <a:effectLst>
                  <a:outerShdw blurRad="38100" dist="38100" dir="2700000" algn="tl">
                    <a:srgbClr val="C0C0C0"/>
                  </a:outerShdw>
                </a:effectLst>
                <a:uLnTx/>
                <a:uFillTx/>
                <a:latin typeface="幼圆" pitchFamily="49" charset="-122"/>
                <a:ea typeface="幼圆" pitchFamily="49" charset="-122"/>
                <a:cs typeface="+mn-ea"/>
                <a:sym typeface="+mn-ea"/>
              </a:rPr>
              <a:t> 新协和公社</a:t>
            </a:r>
            <a:r>
              <a:rPr lang="zh-CN" altLang="en-US" sz="2400" b="1" noProof="0">
                <a:ln>
                  <a:noFill/>
                </a:ln>
                <a:solidFill>
                  <a:srgbClr val="046FB6"/>
                </a:solidFill>
                <a:effectLst>
                  <a:outerShdw blurRad="38100" dist="38100" dir="2700000" algn="tl">
                    <a:srgbClr val="C0C0C0"/>
                  </a:outerShdw>
                </a:effectLst>
                <a:uLnTx/>
                <a:uFillTx/>
                <a:latin typeface="Arial" panose="020B0604020202020204" pitchFamily="34" charset="0"/>
                <a:ea typeface="幼圆" pitchFamily="49" charset="-122"/>
                <a:cs typeface="+mn-ea"/>
                <a:sym typeface="+mn-ea"/>
              </a:rPr>
              <a:t>”</a:t>
            </a:r>
            <a:r>
              <a:rPr lang="zh-CN" altLang="en-US" sz="2400" b="1" noProof="0">
                <a:ln>
                  <a:noFill/>
                </a:ln>
                <a:solidFill>
                  <a:srgbClr val="046FB6"/>
                </a:solidFill>
                <a:effectLst>
                  <a:outerShdw blurRad="38100" dist="38100" dir="2700000" algn="tl">
                    <a:srgbClr val="C0C0C0"/>
                  </a:outerShdw>
                </a:effectLst>
                <a:uLnTx/>
                <a:uFillTx/>
                <a:latin typeface="幼圆" pitchFamily="49" charset="-122"/>
                <a:ea typeface="幼圆" pitchFamily="49" charset="-122"/>
                <a:cs typeface="+mn-ea"/>
                <a:sym typeface="+mn-ea"/>
              </a:rPr>
              <a:t>，试验失败。此后转向领导工人运动，成为工人运动领袖。</a:t>
            </a:r>
            <a:endParaRPr kumimoji="0" lang="zh-CN" altLang="en-US" sz="2400" b="0" i="0" u="none" strike="noStrike" kern="1200" cap="none" spc="0" normalizeH="0" baseline="0" noProof="0">
              <a:ln>
                <a:noFill/>
              </a:ln>
              <a:solidFill>
                <a:srgbClr val="046FB6"/>
              </a:solidFill>
              <a:effectLst/>
              <a:uLnTx/>
              <a:uFillTx/>
              <a:latin typeface="幼圆" pitchFamily="49" charset="-122"/>
              <a:ea typeface="幼圆" pitchFamily="49" charset="-122"/>
              <a:cs typeface="+mn-ea"/>
            </a:endParaRPr>
          </a:p>
          <a:p>
            <a:pPr marR="0" lvl="0" indent="0" algn="just" defTabSz="685800" rtl="0" eaLnBrk="1" fontAlgn="base" latinLnBrk="0" hangingPunct="1">
              <a:lnSpc>
                <a:spcPct val="110000"/>
              </a:lnSpc>
              <a:spcBef>
                <a:spcPts val="1200"/>
              </a:spcBef>
              <a:spcAft>
                <a:spcPct val="0"/>
              </a:spcAft>
              <a:buClr>
                <a:srgbClr val="046FB6"/>
              </a:buClr>
              <a:buSzPct val="50000"/>
              <a:buFont typeface="Wingdings 2" pitchFamily="18" charset="2"/>
              <a:buNone/>
              <a:defRPr/>
            </a:pPr>
            <a:r>
              <a:rPr lang="zh-CN" altLang="en-US" sz="2400" b="1" noProof="0">
                <a:ln>
                  <a:noFill/>
                </a:ln>
                <a:solidFill>
                  <a:srgbClr val="800000"/>
                </a:solidFill>
                <a:effectLst/>
                <a:uLnTx/>
                <a:uFillTx/>
                <a:latin typeface="幼圆" pitchFamily="49" charset="-122"/>
                <a:ea typeface="幼圆" pitchFamily="49" charset="-122"/>
                <a:cs typeface="+mn-ea"/>
                <a:sym typeface="+mn-ea"/>
              </a:rPr>
              <a:t>   “我来到这个国家是为了介绍一个崭新的社会，把愚昧而自私的社会制度改变为一种开朗的社会制度，这一制度将逐渐把一切利益结合起来，并消除引起个人之间一切纷争的原因。我已买下这片土地，并且亲自来到这里实行这种办法。”       </a:t>
            </a:r>
            <a:endParaRPr sz="2400">
              <a:latin typeface="微软雅黑" panose="020B0503020204020204" charset="-122"/>
              <a:cs typeface="微软雅黑" panose="020B0503020204020204" charset="-122"/>
            </a:endParaRPr>
          </a:p>
        </p:txBody>
      </p:sp>
      <p:sp>
        <p:nvSpPr>
          <p:cNvPr id="8" name="object 8"/>
          <p:cNvSpPr txBox="1"/>
          <p:nvPr/>
        </p:nvSpPr>
        <p:spPr>
          <a:xfrm>
            <a:off x="6591427"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9" name="object 9"/>
          <p:cNvSpPr txBox="1"/>
          <p:nvPr/>
        </p:nvSpPr>
        <p:spPr>
          <a:xfrm>
            <a:off x="7867015" y="6366702"/>
            <a:ext cx="428688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社会主义五百年的历史进程</a:t>
            </a:r>
            <a:endParaRPr sz="2800">
              <a:latin typeface="PMingLiU" panose="02020500000000000000" charset="-120"/>
              <a:cs typeface="PMingLiU" panose="02020500000000000000" charset="-120"/>
            </a:endParaRPr>
          </a:p>
        </p:txBody>
      </p:sp>
      <p:pic>
        <p:nvPicPr>
          <p:cNvPr id="10" name="图片 9" descr="logo"/>
          <p:cNvPicPr>
            <a:picLocks noChangeAspect="1"/>
          </p:cNvPicPr>
          <p:nvPr/>
        </p:nvPicPr>
        <p:blipFill>
          <a:blip r:embed="rId2"/>
          <a:stretch>
            <a:fillRect/>
          </a:stretch>
        </p:blipFill>
        <p:spPr>
          <a:xfrm>
            <a:off x="10427970" y="161925"/>
            <a:ext cx="1764030" cy="415290"/>
          </a:xfrm>
          <a:prstGeom prst="rect">
            <a:avLst/>
          </a:prstGeom>
        </p:spPr>
      </p:pic>
      <p:pic>
        <p:nvPicPr>
          <p:cNvPr id="11" name="图片 10"/>
          <p:cNvPicPr>
            <a:picLocks noChangeAspect="1"/>
          </p:cNvPicPr>
          <p:nvPr/>
        </p:nvPicPr>
        <p:blipFill>
          <a:blip r:embed="rId3"/>
          <a:stretch>
            <a:fillRect/>
          </a:stretch>
        </p:blipFill>
        <p:spPr>
          <a:xfrm>
            <a:off x="9354185" y="1868170"/>
            <a:ext cx="2400300" cy="312166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1707"/>
            <a:ext cx="12191999" cy="614629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63500"/>
            <a:ext cx="5420360" cy="504825"/>
          </a:xfrm>
          <a:prstGeom prst="rect">
            <a:avLst/>
          </a:prstGeom>
        </p:spPr>
        <p:txBody>
          <a:bodyPr vert="horz" wrap="square" lIns="0" tIns="12700" rIns="0" bIns="0" rtlCol="0">
            <a:spAutoFit/>
          </a:bodyPr>
          <a:lstStyle/>
          <a:p>
            <a:pPr marL="12700">
              <a:lnSpc>
                <a:spcPct val="100000"/>
              </a:lnSpc>
              <a:spcBef>
                <a:spcPts val="100"/>
              </a:spcBef>
            </a:pPr>
            <a:r>
              <a:rPr dirty="0"/>
              <a:t>一、社会主义从空想到</a:t>
            </a:r>
            <a:r>
              <a:rPr spc="-15" dirty="0"/>
              <a:t>科</a:t>
            </a:r>
            <a:r>
              <a:rPr dirty="0"/>
              <a:t>学</a:t>
            </a:r>
            <a:endParaRPr dirty="0"/>
          </a:p>
        </p:txBody>
      </p:sp>
      <p:sp>
        <p:nvSpPr>
          <p:cNvPr id="7" name="object 7"/>
          <p:cNvSpPr txBox="1"/>
          <p:nvPr/>
        </p:nvSpPr>
        <p:spPr>
          <a:xfrm>
            <a:off x="6591427"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8" name="object 8"/>
          <p:cNvSpPr txBox="1"/>
          <p:nvPr/>
        </p:nvSpPr>
        <p:spPr>
          <a:xfrm>
            <a:off x="7867015" y="6366702"/>
            <a:ext cx="428688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社会主义五百年的历史进程</a:t>
            </a:r>
            <a:endParaRPr sz="2800">
              <a:latin typeface="PMingLiU" panose="02020500000000000000" charset="-120"/>
              <a:cs typeface="PMingLiU" panose="02020500000000000000" charset="-120"/>
            </a:endParaRPr>
          </a:p>
        </p:txBody>
      </p:sp>
      <p:sp>
        <p:nvSpPr>
          <p:cNvPr id="6" name="object 6"/>
          <p:cNvSpPr txBox="1"/>
          <p:nvPr/>
        </p:nvSpPr>
        <p:spPr>
          <a:xfrm>
            <a:off x="1134262" y="1043178"/>
            <a:ext cx="9679940" cy="4756785"/>
          </a:xfrm>
          <a:prstGeom prst="rect">
            <a:avLst/>
          </a:prstGeom>
        </p:spPr>
        <p:txBody>
          <a:bodyPr vert="horz" wrap="square" lIns="0" tIns="12065" rIns="0" bIns="0" rtlCol="0">
            <a:spAutoFit/>
          </a:bodyPr>
          <a:lstStyle/>
          <a:p>
            <a:pPr marL="12700">
              <a:lnSpc>
                <a:spcPct val="100000"/>
              </a:lnSpc>
              <a:spcBef>
                <a:spcPts val="95"/>
              </a:spcBef>
            </a:pPr>
            <a:r>
              <a:rPr sz="3200" b="1" spc="-5" dirty="0">
                <a:solidFill>
                  <a:srgbClr val="00B050"/>
                </a:solidFill>
                <a:latin typeface="微软雅黑" panose="020B0503020204020204" charset="-122"/>
                <a:cs typeface="微软雅黑" panose="020B0503020204020204" charset="-122"/>
              </a:rPr>
              <a:t>空想社会主义的历史进步性</a:t>
            </a:r>
            <a:endParaRPr sz="3200" b="1">
              <a:solidFill>
                <a:srgbClr val="00B050"/>
              </a:solidFill>
              <a:latin typeface="微软雅黑" panose="020B0503020204020204" charset="-122"/>
              <a:cs typeface="微软雅黑" panose="020B0503020204020204" charset="-122"/>
            </a:endParaRPr>
          </a:p>
          <a:p>
            <a:pPr marL="361950" marR="0" lvl="0" indent="-361950" algn="just" defTabSz="685800" rtl="0" eaLnBrk="1" fontAlgn="base" latinLnBrk="0" hangingPunct="1">
              <a:lnSpc>
                <a:spcPct val="110000"/>
              </a:lnSpc>
              <a:spcBef>
                <a:spcPts val="1200"/>
              </a:spcBef>
              <a:spcAft>
                <a:spcPct val="0"/>
              </a:spcAft>
              <a:buClr>
                <a:schemeClr val="accent1"/>
              </a:buClr>
              <a:buSzPct val="50000"/>
              <a:buFont typeface="Wingdings 2" pitchFamily="18" charset="2"/>
              <a:buNone/>
              <a:defRPr/>
            </a:pPr>
            <a:r>
              <a:rPr lang="zh-CN" altLang="en-US" sz="2800" b="1" noProof="0" dirty="0">
                <a:ln>
                  <a:noFill/>
                </a:ln>
                <a:solidFill>
                  <a:srgbClr val="002060"/>
                </a:solidFill>
                <a:effectLst/>
                <a:uLnTx/>
                <a:uFillTx/>
                <a:latin typeface="隶书" pitchFamily="49" charset="-122"/>
                <a:ea typeface="隶书" pitchFamily="49" charset="-122"/>
                <a:sym typeface="+mn-ea"/>
              </a:rPr>
              <a:t>1、空想社会主义对资本主义的揭露与批判，提供了研究资本主义早期发迹史的极为珍贵的历史文献资料，也提供了启发工人阶级觉悟的思想材料</a:t>
            </a:r>
            <a:endParaRPr kumimoji="0" lang="zh-CN" altLang="en-US" sz="2800" b="1" i="0" u="none" strike="noStrike" kern="1200" cap="none" spc="0" normalizeH="0" baseline="0" noProof="0" dirty="0">
              <a:ln>
                <a:noFill/>
              </a:ln>
              <a:solidFill>
                <a:srgbClr val="002060"/>
              </a:solidFill>
              <a:effectLst/>
              <a:uLnTx/>
              <a:uFillTx/>
              <a:latin typeface="隶书" pitchFamily="49" charset="-122"/>
              <a:ea typeface="隶书" pitchFamily="49" charset="-122"/>
              <a:cs typeface="+mn-cs"/>
            </a:endParaRPr>
          </a:p>
          <a:p>
            <a:pPr marL="361950" marR="0" lvl="0" indent="-361950" algn="just" defTabSz="685800" rtl="0" eaLnBrk="1" fontAlgn="base" latinLnBrk="0" hangingPunct="1">
              <a:lnSpc>
                <a:spcPct val="110000"/>
              </a:lnSpc>
              <a:spcBef>
                <a:spcPts val="1200"/>
              </a:spcBef>
              <a:spcAft>
                <a:spcPct val="0"/>
              </a:spcAft>
              <a:buClr>
                <a:schemeClr val="accent1"/>
              </a:buClr>
              <a:buSzPct val="50000"/>
              <a:buFont typeface="Wingdings 2" pitchFamily="18" charset="2"/>
              <a:buNone/>
              <a:defRPr/>
            </a:pPr>
            <a:r>
              <a:rPr lang="zh-CN" altLang="en-US" sz="2800" b="1" noProof="0" dirty="0">
                <a:ln>
                  <a:noFill/>
                </a:ln>
                <a:solidFill>
                  <a:srgbClr val="002060"/>
                </a:solidFill>
                <a:effectLst/>
                <a:uLnTx/>
                <a:uFillTx/>
                <a:latin typeface="隶书" pitchFamily="49" charset="-122"/>
                <a:ea typeface="隶书" pitchFamily="49" charset="-122"/>
                <a:sym typeface="+mn-ea"/>
              </a:rPr>
              <a:t>2、空想社会主义是科学社会主义的重要思想来源。社会发展规律思想、废除私有制和雇佣劳动制度思想、劳动光荣和劳动改造思想</a:t>
            </a:r>
            <a:endParaRPr kumimoji="0" lang="zh-CN" altLang="en-US" sz="2800" b="1" i="0" u="none" strike="noStrike" kern="1200" cap="none" spc="0" normalizeH="0" baseline="0" noProof="0" dirty="0">
              <a:ln>
                <a:noFill/>
              </a:ln>
              <a:solidFill>
                <a:srgbClr val="002060"/>
              </a:solidFill>
              <a:effectLst/>
              <a:uLnTx/>
              <a:uFillTx/>
              <a:latin typeface="隶书" pitchFamily="49" charset="-122"/>
              <a:ea typeface="隶书" pitchFamily="49" charset="-122"/>
              <a:cs typeface="+mn-cs"/>
            </a:endParaRPr>
          </a:p>
          <a:p>
            <a:pPr marL="361950" marR="0" lvl="0" indent="-361950" algn="just" defTabSz="685800" rtl="0" eaLnBrk="1" fontAlgn="base" latinLnBrk="0" hangingPunct="1">
              <a:lnSpc>
                <a:spcPct val="110000"/>
              </a:lnSpc>
              <a:spcBef>
                <a:spcPts val="1200"/>
              </a:spcBef>
              <a:spcAft>
                <a:spcPct val="0"/>
              </a:spcAft>
              <a:buClr>
                <a:schemeClr val="accent1"/>
              </a:buClr>
              <a:buSzPct val="50000"/>
              <a:buFont typeface="Wingdings 2" pitchFamily="18" charset="2"/>
              <a:buNone/>
              <a:defRPr/>
            </a:pPr>
            <a:r>
              <a:rPr lang="zh-CN" altLang="en-US" sz="2800" b="1" noProof="0" dirty="0">
                <a:ln>
                  <a:noFill/>
                </a:ln>
                <a:solidFill>
                  <a:srgbClr val="002060"/>
                </a:solidFill>
                <a:effectLst/>
                <a:uLnTx/>
                <a:uFillTx/>
                <a:latin typeface="微软雅黑" panose="020B0503020204020204" charset="-122"/>
                <a:ea typeface="微软雅黑" panose="020B0503020204020204" charset="-122"/>
                <a:cs typeface="微软雅黑" panose="020B0503020204020204" charset="-122"/>
                <a:sym typeface="+mn-ea"/>
              </a:rPr>
              <a:t>3、采用详尽的理论论证的形式说明资本主义制度的不合理，摆脱了平均主义和禁欲主义，开始将理论付诸于实践的尝试。</a:t>
            </a:r>
            <a:endParaRPr lang="zh-CN" altLang="en-US" sz="2800" b="1" noProof="0" dirty="0">
              <a:ln>
                <a:noFill/>
              </a:ln>
              <a:solidFill>
                <a:srgbClr val="002060"/>
              </a:solidFill>
              <a:effectLst/>
              <a:uLnTx/>
              <a:uFillTx/>
              <a:latin typeface="微软雅黑" panose="020B0503020204020204" charset="-122"/>
              <a:ea typeface="微软雅黑" panose="020B0503020204020204" charset="-122"/>
              <a:cs typeface="微软雅黑" panose="020B0503020204020204" charset="-122"/>
              <a:sym typeface="+mn-ea"/>
            </a:endParaRPr>
          </a:p>
        </p:txBody>
      </p:sp>
      <p:pic>
        <p:nvPicPr>
          <p:cNvPr id="9" name="图片 8" descr="logo"/>
          <p:cNvPicPr>
            <a:picLocks noChangeAspect="1"/>
          </p:cNvPicPr>
          <p:nvPr/>
        </p:nvPicPr>
        <p:blipFill>
          <a:blip r:embed="rId2"/>
          <a:stretch>
            <a:fillRect/>
          </a:stretch>
        </p:blipFill>
        <p:spPr>
          <a:xfrm>
            <a:off x="10427970" y="161925"/>
            <a:ext cx="1764030" cy="41529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1707"/>
            <a:ext cx="12191999" cy="614629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63500"/>
            <a:ext cx="5339080" cy="504825"/>
          </a:xfrm>
          <a:prstGeom prst="rect">
            <a:avLst/>
          </a:prstGeom>
        </p:spPr>
        <p:txBody>
          <a:bodyPr vert="horz" wrap="square" lIns="0" tIns="12700" rIns="0" bIns="0" rtlCol="0">
            <a:spAutoFit/>
          </a:bodyPr>
          <a:lstStyle/>
          <a:p>
            <a:pPr marL="12700">
              <a:lnSpc>
                <a:spcPct val="100000"/>
              </a:lnSpc>
              <a:spcBef>
                <a:spcPts val="100"/>
              </a:spcBef>
            </a:pPr>
            <a:r>
              <a:rPr dirty="0"/>
              <a:t>一、社会主义从空想到</a:t>
            </a:r>
            <a:r>
              <a:rPr spc="-15" dirty="0"/>
              <a:t>科</a:t>
            </a:r>
            <a:r>
              <a:rPr dirty="0"/>
              <a:t>学</a:t>
            </a:r>
            <a:endParaRPr dirty="0"/>
          </a:p>
        </p:txBody>
      </p:sp>
      <p:sp>
        <p:nvSpPr>
          <p:cNvPr id="7" name="object 7"/>
          <p:cNvSpPr txBox="1"/>
          <p:nvPr/>
        </p:nvSpPr>
        <p:spPr>
          <a:xfrm>
            <a:off x="6591427"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8" name="object 8"/>
          <p:cNvSpPr txBox="1"/>
          <p:nvPr/>
        </p:nvSpPr>
        <p:spPr>
          <a:xfrm>
            <a:off x="7867015" y="6366702"/>
            <a:ext cx="428688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社会主义五百年的历史进程</a:t>
            </a:r>
            <a:endParaRPr sz="2800">
              <a:latin typeface="PMingLiU" panose="02020500000000000000" charset="-120"/>
              <a:cs typeface="PMingLiU" panose="02020500000000000000" charset="-120"/>
            </a:endParaRPr>
          </a:p>
        </p:txBody>
      </p:sp>
      <p:sp>
        <p:nvSpPr>
          <p:cNvPr id="6" name="object 6"/>
          <p:cNvSpPr txBox="1">
            <a:spLocks noGrp="1"/>
          </p:cNvSpPr>
          <p:nvPr>
            <p:ph type="body" idx="1"/>
          </p:nvPr>
        </p:nvSpPr>
        <p:spPr>
          <a:xfrm>
            <a:off x="393700" y="901649"/>
            <a:ext cx="11404599" cy="3869690"/>
          </a:xfrm>
          <a:prstGeom prst="rect">
            <a:avLst/>
          </a:prstGeom>
        </p:spPr>
        <p:txBody>
          <a:bodyPr vert="horz" wrap="square" lIns="0" tIns="12065" rIns="0" bIns="0" rtlCol="0">
            <a:spAutoFit/>
          </a:bodyPr>
          <a:lstStyle/>
          <a:p>
            <a:pPr marL="248285">
              <a:lnSpc>
                <a:spcPct val="100000"/>
              </a:lnSpc>
              <a:spcBef>
                <a:spcPts val="95"/>
              </a:spcBef>
            </a:pPr>
            <a:r>
              <a:rPr b="1" spc="-5" dirty="0">
                <a:solidFill>
                  <a:srgbClr val="FF0000"/>
                </a:solidFill>
              </a:rPr>
              <a:t>空想社会主义的历史局限性</a:t>
            </a:r>
            <a:r>
              <a:rPr lang="zh-CN" spc="-5" dirty="0"/>
              <a:t>：</a:t>
            </a:r>
            <a:r>
              <a:rPr lang="zh-CN" altLang="en-US" dirty="0">
                <a:sym typeface="+mn-ea"/>
              </a:rPr>
              <a:t>“乌托邦新岛”何处寻</a:t>
            </a:r>
            <a:endParaRPr spc="-5" dirty="0"/>
          </a:p>
          <a:p>
            <a:pPr marL="375285" marR="5080" indent="-343535">
              <a:lnSpc>
                <a:spcPct val="120000"/>
              </a:lnSpc>
              <a:spcBef>
                <a:spcPts val="2535"/>
              </a:spcBef>
              <a:buFont typeface="Wingdings" panose="05000000000000000000"/>
              <a:buChar char=""/>
              <a:tabLst>
                <a:tab pos="376555" algn="l"/>
              </a:tabLst>
            </a:pPr>
            <a:r>
              <a:rPr spc="-5" dirty="0"/>
              <a:t>未能揭</a:t>
            </a:r>
            <a:r>
              <a:rPr dirty="0"/>
              <a:t>示</a:t>
            </a:r>
            <a:r>
              <a:rPr spc="-5" dirty="0"/>
              <a:t>资本主</a:t>
            </a:r>
            <a:r>
              <a:rPr dirty="0"/>
              <a:t>义</a:t>
            </a:r>
            <a:r>
              <a:rPr spc="-5" dirty="0"/>
              <a:t>必然灭</a:t>
            </a:r>
            <a:r>
              <a:rPr dirty="0"/>
              <a:t>亡</a:t>
            </a:r>
            <a:r>
              <a:rPr spc="-5" dirty="0"/>
              <a:t>的经济</a:t>
            </a:r>
            <a:r>
              <a:rPr dirty="0"/>
              <a:t>根</a:t>
            </a:r>
            <a:r>
              <a:rPr spc="-5" dirty="0"/>
              <a:t>源，看</a:t>
            </a:r>
            <a:r>
              <a:rPr dirty="0"/>
              <a:t>不</a:t>
            </a:r>
            <a:r>
              <a:rPr spc="-5" dirty="0"/>
              <a:t>到埋葬</a:t>
            </a:r>
            <a:r>
              <a:rPr dirty="0"/>
              <a:t>资</a:t>
            </a:r>
            <a:r>
              <a:rPr spc="-5" dirty="0"/>
              <a:t>本主义</a:t>
            </a:r>
            <a:r>
              <a:rPr dirty="0"/>
              <a:t>的</a:t>
            </a:r>
            <a:r>
              <a:rPr spc="-5" dirty="0"/>
              <a:t>力量， </a:t>
            </a:r>
            <a:r>
              <a:rPr spc="-5" dirty="0"/>
              <a:t>找不到通往理想社会的现实道路；</a:t>
            </a:r>
            <a:endParaRPr spc="-5" dirty="0"/>
          </a:p>
          <a:p>
            <a:pPr marL="375285" marR="361950" indent="-343535">
              <a:lnSpc>
                <a:spcPts val="4040"/>
              </a:lnSpc>
              <a:spcBef>
                <a:spcPts val="240"/>
              </a:spcBef>
              <a:buFont typeface="Wingdings" panose="05000000000000000000"/>
              <a:buChar char=""/>
              <a:tabLst>
                <a:tab pos="376555" algn="l"/>
              </a:tabLst>
            </a:pPr>
            <a:r>
              <a:rPr spc="-10" dirty="0"/>
              <a:t>其哲学基础是唯心史观，试图从抽</a:t>
            </a:r>
            <a:r>
              <a:rPr dirty="0"/>
              <a:t>象</a:t>
            </a:r>
            <a:r>
              <a:rPr spc="-10" dirty="0"/>
              <a:t>的“</a:t>
            </a:r>
            <a:r>
              <a:rPr dirty="0"/>
              <a:t>正</a:t>
            </a:r>
            <a:r>
              <a:rPr spc="-10" dirty="0"/>
              <a:t>义”</a:t>
            </a:r>
            <a:r>
              <a:rPr dirty="0"/>
              <a:t>和</a:t>
            </a:r>
            <a:r>
              <a:rPr spc="-10" dirty="0"/>
              <a:t>“理</a:t>
            </a:r>
            <a:r>
              <a:rPr dirty="0"/>
              <a:t>性</a:t>
            </a:r>
            <a:r>
              <a:rPr spc="-10" dirty="0"/>
              <a:t>”出</a:t>
            </a:r>
            <a:r>
              <a:rPr dirty="0"/>
              <a:t>发</a:t>
            </a:r>
            <a:r>
              <a:rPr spc="-10" dirty="0"/>
              <a:t>，论 </a:t>
            </a:r>
            <a:r>
              <a:rPr spc="-5" dirty="0"/>
              <a:t>证资本主义的不合理性；</a:t>
            </a:r>
            <a:endParaRPr spc="-5" dirty="0"/>
          </a:p>
          <a:p>
            <a:pPr marL="375285" indent="-343535">
              <a:lnSpc>
                <a:spcPct val="100000"/>
              </a:lnSpc>
              <a:spcBef>
                <a:spcPts val="420"/>
              </a:spcBef>
              <a:buFont typeface="Wingdings" panose="05000000000000000000"/>
              <a:buChar char=""/>
              <a:tabLst>
                <a:tab pos="376555" algn="l"/>
              </a:tabLst>
            </a:pPr>
            <a:r>
              <a:rPr spc="-5" dirty="0"/>
              <a:t>企图通过思想宣传、道德感化和立</a:t>
            </a:r>
            <a:r>
              <a:rPr dirty="0"/>
              <a:t>法</a:t>
            </a:r>
            <a:r>
              <a:rPr spc="-5" dirty="0"/>
              <a:t>等方</a:t>
            </a:r>
            <a:r>
              <a:rPr dirty="0"/>
              <a:t>式</a:t>
            </a:r>
            <a:r>
              <a:rPr spc="-5" dirty="0"/>
              <a:t>去实</a:t>
            </a:r>
            <a:r>
              <a:rPr dirty="0"/>
              <a:t>现</a:t>
            </a:r>
            <a:r>
              <a:rPr spc="-5" dirty="0"/>
              <a:t>理想</a:t>
            </a:r>
            <a:r>
              <a:rPr dirty="0"/>
              <a:t>社</a:t>
            </a:r>
            <a:r>
              <a:rPr spc="-5" dirty="0"/>
              <a:t>会，</a:t>
            </a:r>
            <a:r>
              <a:rPr dirty="0"/>
              <a:t>这</a:t>
            </a:r>
            <a:r>
              <a:rPr spc="-5" dirty="0"/>
              <a:t>显然</a:t>
            </a:r>
            <a:endParaRPr spc="-5" dirty="0"/>
          </a:p>
          <a:p>
            <a:pPr marL="375285">
              <a:lnSpc>
                <a:spcPct val="100000"/>
              </a:lnSpc>
              <a:spcBef>
                <a:spcPts val="670"/>
              </a:spcBef>
            </a:pPr>
            <a:r>
              <a:rPr spc="-10" dirty="0"/>
              <a:t>是不切实际的。</a:t>
            </a:r>
            <a:endParaRPr spc="-10" dirty="0"/>
          </a:p>
        </p:txBody>
      </p:sp>
      <p:pic>
        <p:nvPicPr>
          <p:cNvPr id="9" name="图片 8" descr="logo"/>
          <p:cNvPicPr>
            <a:picLocks noChangeAspect="1"/>
          </p:cNvPicPr>
          <p:nvPr/>
        </p:nvPicPr>
        <p:blipFill>
          <a:blip r:embed="rId2"/>
          <a:stretch>
            <a:fillRect/>
          </a:stretch>
        </p:blipFill>
        <p:spPr>
          <a:xfrm>
            <a:off x="10427970" y="161925"/>
            <a:ext cx="1764030" cy="415290"/>
          </a:xfrm>
          <a:prstGeom prst="rect">
            <a:avLst/>
          </a:prstGeom>
        </p:spPr>
      </p:pic>
      <p:sp>
        <p:nvSpPr>
          <p:cNvPr id="19459" name="Rectangle 3"/>
          <p:cNvSpPr>
            <a:spLocks noGrp="1"/>
          </p:cNvSpPr>
          <p:nvPr/>
        </p:nvSpPr>
        <p:spPr>
          <a:xfrm>
            <a:off x="393700" y="4838065"/>
            <a:ext cx="10652760" cy="1299845"/>
          </a:xfrm>
          <a:prstGeom prst="rect">
            <a:avLst/>
          </a:prstGeom>
          <a:noFill/>
          <a:ln w="9525">
            <a:noFill/>
          </a:ln>
        </p:spPr>
        <p:txBody>
          <a:bodyPr vert="horz" wrap="square" lIns="91440" tIns="45720" rIns="91440" bIns="45720" anchor="t"/>
          <a:lstStyle>
            <a:lvl1pPr marL="361950" indent="-361950" algn="just" defTabSz="685800" rtl="0" eaLnBrk="0" fontAlgn="base" hangingPunct="0">
              <a:lnSpc>
                <a:spcPct val="110000"/>
              </a:lnSpc>
              <a:spcBef>
                <a:spcPts val="1200"/>
              </a:spcBef>
              <a:spcAft>
                <a:spcPct val="0"/>
              </a:spcAft>
              <a:buClr>
                <a:schemeClr val="accent1"/>
              </a:buClr>
              <a:buSzPct val="50000"/>
              <a:buFont typeface="Wingdings 2" pitchFamily="18" charset="2"/>
              <a:buChar char=""/>
              <a:defRPr sz="2400">
                <a:solidFill>
                  <a:schemeClr val="accent1"/>
                </a:solidFill>
                <a:latin typeface="+mn-lt"/>
                <a:ea typeface="+mn-ea"/>
                <a:cs typeface="+mn-cs"/>
              </a:defRPr>
            </a:lvl1pPr>
            <a:lvl2pPr marL="361950" indent="-361950" algn="just" defTabSz="685800" rtl="0" eaLnBrk="0" fontAlgn="base" hangingPunct="0">
              <a:lnSpc>
                <a:spcPct val="120000"/>
              </a:lnSpc>
              <a:spcBef>
                <a:spcPct val="0"/>
              </a:spcBef>
              <a:spcAft>
                <a:spcPts val="1200"/>
              </a:spcAft>
              <a:buClr>
                <a:srgbClr val="7AD0EB"/>
              </a:buClr>
              <a:buFont typeface="幼圆" pitchFamily="49" charset="-122"/>
              <a:buChar char=" "/>
              <a:defRPr sz="1600">
                <a:solidFill>
                  <a:schemeClr val="tx1"/>
                </a:solidFill>
                <a:latin typeface="+mn-lt"/>
                <a:ea typeface="+mn-ea"/>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a:solidFill>
                  <a:schemeClr val="tx1"/>
                </a:solidFill>
                <a:latin typeface="Calibri" panose="020F0502020204030204" charset="0"/>
                <a:ea typeface="+mn-ea"/>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mn-ea"/>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mn-ea"/>
              </a:defRPr>
            </a:lvl5pPr>
            <a:lvl6pPr marL="2000250" indent="-171450" algn="l" defTabSz="685800" rtl="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mn-ea"/>
              </a:defRPr>
            </a:lvl6pPr>
            <a:lvl7pPr marL="2457450" indent="-171450" algn="l" defTabSz="685800" rtl="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mn-ea"/>
              </a:defRPr>
            </a:lvl7pPr>
            <a:lvl8pPr marL="2914650" indent="-171450" algn="l" defTabSz="685800" rtl="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mn-ea"/>
              </a:defRPr>
            </a:lvl8pPr>
            <a:lvl9pPr marL="3371850" indent="-171450" algn="l" defTabSz="685800" rtl="0" fontAlgn="base">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mn-ea"/>
              </a:defRPr>
            </a:lvl9pPr>
          </a:lstStyle>
          <a:p>
            <a:pPr marL="0" indent="0" eaLnBrk="1" hangingPunct="1">
              <a:lnSpc>
                <a:spcPct val="120000"/>
              </a:lnSpc>
              <a:buNone/>
            </a:pPr>
            <a:r>
              <a:rPr lang="en-US" altLang="zh-CN" b="1" dirty="0">
                <a:solidFill>
                  <a:srgbClr val="660033"/>
                </a:solidFill>
              </a:rPr>
              <a:t>  </a:t>
            </a:r>
            <a:r>
              <a:rPr lang="zh-CN" altLang="en-US" b="1" dirty="0">
                <a:solidFill>
                  <a:srgbClr val="660033"/>
                </a:solidFill>
              </a:rPr>
              <a:t>不成熟的理论，是同不成熟的资本主义生产状况、不成熟的阶级状况相适应的。</a:t>
            </a:r>
            <a:r>
              <a:rPr lang="en-US" altLang="zh-CN" b="1" dirty="0">
                <a:solidFill>
                  <a:srgbClr val="660033"/>
                </a:solidFill>
                <a:latin typeface="Arial" panose="020B0604020202020204" pitchFamily="34" charset="0"/>
              </a:rPr>
              <a:t>……</a:t>
            </a:r>
            <a:r>
              <a:rPr lang="zh-CN" altLang="en-US" b="1" dirty="0">
                <a:solidFill>
                  <a:srgbClr val="660033"/>
                </a:solidFill>
              </a:rPr>
              <a:t>这种新的社会制度是一开始就注定要成为空想的，它越是制定得详尽周密，就越是要陷入纯粹的幻想。</a:t>
            </a:r>
            <a:r>
              <a:rPr lang="en-US" altLang="zh-CN" sz="2800" b="1" dirty="0">
                <a:solidFill>
                  <a:srgbClr val="660033"/>
                </a:solidFill>
                <a:latin typeface="宋体" panose="02010600030101010101" pitchFamily="2" charset="-122"/>
              </a:rPr>
              <a:t>——</a:t>
            </a:r>
            <a:r>
              <a:rPr lang="en-US" altLang="zh-CN" sz="2800" b="1" dirty="0">
                <a:solidFill>
                  <a:srgbClr val="660033"/>
                </a:solidFill>
              </a:rPr>
              <a:t>《</a:t>
            </a:r>
            <a:r>
              <a:rPr lang="zh-CN" altLang="en-US" sz="2800" b="1" dirty="0">
                <a:solidFill>
                  <a:srgbClr val="660033"/>
                </a:solidFill>
              </a:rPr>
              <a:t>马恩选集</a:t>
            </a:r>
            <a:r>
              <a:rPr lang="en-US" altLang="zh-CN" sz="2800" b="1" dirty="0">
                <a:solidFill>
                  <a:srgbClr val="660033"/>
                </a:solidFill>
              </a:rPr>
              <a:t>》</a:t>
            </a:r>
            <a:r>
              <a:rPr lang="zh-CN" altLang="en-US" sz="2800" b="1" dirty="0">
                <a:solidFill>
                  <a:srgbClr val="660033"/>
                </a:solidFill>
              </a:rPr>
              <a:t>第</a:t>
            </a:r>
            <a:r>
              <a:rPr lang="en-US" altLang="zh-CN" sz="2800" b="1" dirty="0">
                <a:solidFill>
                  <a:srgbClr val="660033"/>
                </a:solidFill>
              </a:rPr>
              <a:t>3</a:t>
            </a:r>
            <a:r>
              <a:rPr lang="zh-CN" altLang="en-US" sz="2800" b="1" dirty="0">
                <a:solidFill>
                  <a:srgbClr val="660033"/>
                </a:solidFill>
              </a:rPr>
              <a:t>卷</a:t>
            </a:r>
            <a:r>
              <a:rPr lang="en-US" altLang="zh-CN" sz="2800" b="1" dirty="0">
                <a:solidFill>
                  <a:srgbClr val="660033"/>
                </a:solidFill>
              </a:rPr>
              <a:t>724</a:t>
            </a:r>
            <a:r>
              <a:rPr lang="zh-CN" altLang="en-US" sz="2800" b="1" dirty="0">
                <a:solidFill>
                  <a:srgbClr val="660033"/>
                </a:solidFill>
              </a:rPr>
              <a:t>页</a:t>
            </a:r>
            <a:endParaRPr lang="zh-CN" altLang="en-US" sz="2800" b="1" dirty="0">
              <a:solidFill>
                <a:srgbClr val="660033"/>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1707"/>
            <a:ext cx="12191999" cy="614629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63500"/>
            <a:ext cx="5267325" cy="504825"/>
          </a:xfrm>
          <a:prstGeom prst="rect">
            <a:avLst/>
          </a:prstGeom>
        </p:spPr>
        <p:txBody>
          <a:bodyPr vert="horz" wrap="square" lIns="0" tIns="12700" rIns="0" bIns="0" rtlCol="0">
            <a:spAutoFit/>
          </a:bodyPr>
          <a:lstStyle/>
          <a:p>
            <a:pPr marL="12700">
              <a:lnSpc>
                <a:spcPct val="100000"/>
              </a:lnSpc>
              <a:spcBef>
                <a:spcPts val="100"/>
              </a:spcBef>
            </a:pPr>
            <a:r>
              <a:rPr dirty="0"/>
              <a:t>一、社会主义从空想到</a:t>
            </a:r>
            <a:r>
              <a:rPr spc="-15" dirty="0"/>
              <a:t>科</a:t>
            </a:r>
            <a:r>
              <a:rPr dirty="0"/>
              <a:t>学</a:t>
            </a:r>
            <a:endParaRPr dirty="0"/>
          </a:p>
        </p:txBody>
      </p:sp>
      <p:sp>
        <p:nvSpPr>
          <p:cNvPr id="7" name="object 7"/>
          <p:cNvSpPr txBox="1"/>
          <p:nvPr/>
        </p:nvSpPr>
        <p:spPr>
          <a:xfrm>
            <a:off x="6591427"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8" name="object 8"/>
          <p:cNvSpPr txBox="1"/>
          <p:nvPr/>
        </p:nvSpPr>
        <p:spPr>
          <a:xfrm>
            <a:off x="7867015" y="6366702"/>
            <a:ext cx="428688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社会主义五百年的历史进程</a:t>
            </a:r>
            <a:endParaRPr sz="2800">
              <a:latin typeface="PMingLiU" panose="02020500000000000000" charset="-120"/>
              <a:cs typeface="PMingLiU" panose="02020500000000000000" charset="-120"/>
            </a:endParaRPr>
          </a:p>
        </p:txBody>
      </p:sp>
      <p:sp>
        <p:nvSpPr>
          <p:cNvPr id="6" name="object 6"/>
          <p:cNvSpPr txBox="1"/>
          <p:nvPr/>
        </p:nvSpPr>
        <p:spPr>
          <a:xfrm>
            <a:off x="425450" y="1548765"/>
            <a:ext cx="11133455" cy="4146550"/>
          </a:xfrm>
          <a:prstGeom prst="rect">
            <a:avLst/>
          </a:prstGeom>
        </p:spPr>
        <p:txBody>
          <a:bodyPr vert="horz" wrap="square" lIns="0" tIns="247650" rIns="0" bIns="0" rtlCol="0">
            <a:spAutoFit/>
          </a:bodyPr>
          <a:lstStyle/>
          <a:p>
            <a:pPr marL="12700">
              <a:lnSpc>
                <a:spcPct val="100000"/>
              </a:lnSpc>
              <a:spcBef>
                <a:spcPts val="1950"/>
              </a:spcBef>
            </a:pPr>
            <a:r>
              <a:rPr sz="3200" b="1" dirty="0">
                <a:solidFill>
                  <a:srgbClr val="AD4745"/>
                </a:solidFill>
                <a:latin typeface="微软雅黑" panose="020B0503020204020204" charset="-122"/>
                <a:cs typeface="微软雅黑" panose="020B0503020204020204" charset="-122"/>
              </a:rPr>
              <a:t>（二）科学社会主义的</a:t>
            </a:r>
            <a:r>
              <a:rPr sz="3200" b="1" spc="-15" dirty="0">
                <a:solidFill>
                  <a:srgbClr val="AD4745"/>
                </a:solidFill>
                <a:latin typeface="微软雅黑" panose="020B0503020204020204" charset="-122"/>
                <a:cs typeface="微软雅黑" panose="020B0503020204020204" charset="-122"/>
              </a:rPr>
              <a:t>创</a:t>
            </a:r>
            <a:r>
              <a:rPr sz="3200" b="1" spc="5" dirty="0">
                <a:solidFill>
                  <a:srgbClr val="AD4745"/>
                </a:solidFill>
                <a:latin typeface="微软雅黑" panose="020B0503020204020204" charset="-122"/>
                <a:cs typeface="微软雅黑" panose="020B0503020204020204" charset="-122"/>
              </a:rPr>
              <a:t>立</a:t>
            </a:r>
            <a:endParaRPr sz="3200">
              <a:latin typeface="微软雅黑" panose="020B0503020204020204" charset="-122"/>
              <a:cs typeface="微软雅黑" panose="020B0503020204020204" charset="-122"/>
            </a:endParaRPr>
          </a:p>
          <a:p>
            <a:pPr marL="300355">
              <a:lnSpc>
                <a:spcPct val="100000"/>
              </a:lnSpc>
              <a:spcBef>
                <a:spcPts val="1605"/>
              </a:spcBef>
            </a:pPr>
            <a:r>
              <a:rPr lang="en-US" altLang="zh-CN" sz="2800" b="1" dirty="0">
                <a:latin typeface="黑体" panose="02010609060101010101" charset="-122"/>
                <a:ea typeface="黑体" panose="02010609060101010101" charset="-122"/>
                <a:sym typeface="+mn-ea"/>
              </a:rPr>
              <a:t>1</a:t>
            </a:r>
            <a:r>
              <a:rPr lang="zh-CN" altLang="en-US" sz="2800" b="1" dirty="0">
                <a:latin typeface="黑体" panose="02010609060101010101" charset="-122"/>
                <a:ea typeface="黑体" panose="02010609060101010101" charset="-122"/>
                <a:sym typeface="+mn-ea"/>
              </a:rPr>
              <a:t>、</a:t>
            </a:r>
            <a:r>
              <a:rPr lang="en-US" altLang="zh-CN" sz="2800" b="1" dirty="0">
                <a:latin typeface="黑体" panose="02010609060101010101" charset="-122"/>
                <a:ea typeface="黑体" panose="02010609060101010101" charset="-122"/>
                <a:sym typeface="+mn-ea"/>
              </a:rPr>
              <a:t>19</a:t>
            </a:r>
            <a:r>
              <a:rPr lang="zh-CN" altLang="en-US" sz="2800" b="1" dirty="0">
                <a:latin typeface="黑体" panose="02010609060101010101" charset="-122"/>
                <a:ea typeface="黑体" panose="02010609060101010101" charset="-122"/>
                <a:sym typeface="+mn-ea"/>
              </a:rPr>
              <a:t>世纪中叶</a:t>
            </a:r>
            <a:r>
              <a:rPr lang="zh-CN" altLang="en-US" sz="2800" b="1" dirty="0">
                <a:solidFill>
                  <a:srgbClr val="CC6600"/>
                </a:solidFill>
                <a:latin typeface="黑体" panose="02010609060101010101" charset="-122"/>
                <a:ea typeface="黑体" panose="02010609060101010101" charset="-122"/>
                <a:sym typeface="+mn-ea"/>
              </a:rPr>
              <a:t>资本主义基本矛盾不断激化和无产阶级斗争不断发展：</a:t>
            </a:r>
            <a:endParaRPr sz="2800">
              <a:latin typeface="微软雅黑" panose="020B0503020204020204" charset="-122"/>
              <a:cs typeface="微软雅黑" panose="020B0503020204020204" charset="-122"/>
            </a:endParaRPr>
          </a:p>
          <a:p>
            <a:pPr marL="361950" lvl="0" indent="-361950" eaLnBrk="1" hangingPunct="1">
              <a:lnSpc>
                <a:spcPct val="150000"/>
              </a:lnSpc>
              <a:buNone/>
            </a:pPr>
            <a:r>
              <a:rPr lang="zh-CN" altLang="zh-CN" sz="2400" b="1" dirty="0">
                <a:latin typeface="黑体" panose="02010609060101010101" charset="-122"/>
                <a:ea typeface="黑体" panose="02010609060101010101" charset="-122"/>
                <a:sym typeface="+mn-ea"/>
              </a:rPr>
              <a:t>      马克思的两大发现使社会主义从空想变为科学</a:t>
            </a:r>
            <a:r>
              <a:rPr lang="zh-CN" altLang="en-US" sz="2400" b="1" dirty="0">
                <a:latin typeface="黑体" panose="02010609060101010101" charset="-122"/>
                <a:ea typeface="黑体" panose="02010609060101010101" charset="-122"/>
                <a:sym typeface="+mn-ea"/>
              </a:rPr>
              <a:t>：唯物史观和剩余价值学说</a:t>
            </a:r>
            <a:endParaRPr lang="en-US" altLang="zh-CN" sz="2400" b="1" dirty="0">
              <a:solidFill>
                <a:schemeClr val="tx1"/>
              </a:solidFill>
              <a:latin typeface="黑体" panose="02010609060101010101" charset="-122"/>
              <a:ea typeface="黑体" panose="02010609060101010101" charset="-122"/>
            </a:endParaRPr>
          </a:p>
          <a:p>
            <a:pPr marL="361950" lvl="0" indent="-361950" eaLnBrk="1" hangingPunct="1">
              <a:lnSpc>
                <a:spcPct val="150000"/>
              </a:lnSpc>
              <a:buNone/>
            </a:pPr>
            <a:r>
              <a:rPr lang="zh-CN" altLang="en-US" sz="2400" b="1" dirty="0">
                <a:latin typeface="黑体" panose="02010609060101010101" charset="-122"/>
                <a:ea typeface="黑体" panose="02010609060101010101" charset="-122"/>
                <a:sym typeface="+mn-ea"/>
              </a:rPr>
              <a:t>      唯物史观深刻揭示了人类历史发展的一般规律，强调人民群众的历史主体作用，无产阶级及人民群众寻求解放要建立在对社会发展客观规律的认识基础上。</a:t>
            </a:r>
            <a:endParaRPr lang="zh-CN" altLang="zh-CN" sz="2400" b="1" dirty="0">
              <a:solidFill>
                <a:schemeClr val="tx1"/>
              </a:solidFill>
              <a:latin typeface="宋体" panose="02010600030101010101" pitchFamily="2" charset="-122"/>
            </a:endParaRPr>
          </a:p>
          <a:p>
            <a:pPr marL="361950" lvl="0" indent="-361950" eaLnBrk="1" hangingPunct="1">
              <a:lnSpc>
                <a:spcPct val="150000"/>
              </a:lnSpc>
              <a:buNone/>
            </a:pPr>
            <a:r>
              <a:rPr lang="zh-CN" altLang="zh-CN" sz="2400" b="1" dirty="0">
                <a:latin typeface="宋体" panose="02010600030101010101" pitchFamily="2" charset="-122"/>
                <a:sym typeface="+mn-ea"/>
              </a:rPr>
              <a:t>     剩余价值的发现，揭示了资本主义剥削的秘密，论证了社会主义代替资本主义的客观必然性；论证了无产阶级的历史使命；找到了实现社会主义的现实道路。</a:t>
            </a:r>
            <a:endParaRPr sz="2400">
              <a:latin typeface="微软雅黑" panose="020B0503020204020204" charset="-122"/>
              <a:cs typeface="微软雅黑" panose="020B0503020204020204" charset="-122"/>
            </a:endParaRPr>
          </a:p>
        </p:txBody>
      </p:sp>
      <p:pic>
        <p:nvPicPr>
          <p:cNvPr id="9" name="图片 8" descr="logo"/>
          <p:cNvPicPr>
            <a:picLocks noChangeAspect="1"/>
          </p:cNvPicPr>
          <p:nvPr/>
        </p:nvPicPr>
        <p:blipFill>
          <a:blip r:embed="rId2"/>
          <a:stretch>
            <a:fillRect/>
          </a:stretch>
        </p:blipFill>
        <p:spPr>
          <a:xfrm>
            <a:off x="10427970" y="161925"/>
            <a:ext cx="1764030" cy="4152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1707"/>
            <a:ext cx="12191999" cy="614629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63500"/>
            <a:ext cx="5123180" cy="504825"/>
          </a:xfrm>
          <a:prstGeom prst="rect">
            <a:avLst/>
          </a:prstGeom>
        </p:spPr>
        <p:txBody>
          <a:bodyPr vert="horz" wrap="square" lIns="0" tIns="12700" rIns="0" bIns="0" rtlCol="0">
            <a:spAutoFit/>
          </a:bodyPr>
          <a:lstStyle/>
          <a:p>
            <a:pPr marL="12700">
              <a:lnSpc>
                <a:spcPct val="100000"/>
              </a:lnSpc>
              <a:spcBef>
                <a:spcPts val="100"/>
              </a:spcBef>
            </a:pPr>
            <a:r>
              <a:rPr dirty="0"/>
              <a:t>一、社会主义从空想到</a:t>
            </a:r>
            <a:r>
              <a:rPr spc="-15" dirty="0"/>
              <a:t>科</a:t>
            </a:r>
            <a:r>
              <a:rPr dirty="0"/>
              <a:t>学</a:t>
            </a:r>
            <a:endParaRPr dirty="0"/>
          </a:p>
        </p:txBody>
      </p:sp>
      <p:sp>
        <p:nvSpPr>
          <p:cNvPr id="7" name="object 7"/>
          <p:cNvSpPr txBox="1"/>
          <p:nvPr/>
        </p:nvSpPr>
        <p:spPr>
          <a:xfrm>
            <a:off x="6591427"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8" name="object 8"/>
          <p:cNvSpPr txBox="1"/>
          <p:nvPr/>
        </p:nvSpPr>
        <p:spPr>
          <a:xfrm>
            <a:off x="7867015" y="6366702"/>
            <a:ext cx="428688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社会主义五百年的历史进程</a:t>
            </a:r>
            <a:endParaRPr sz="2800">
              <a:latin typeface="PMingLiU" panose="02020500000000000000" charset="-120"/>
              <a:cs typeface="PMingLiU" panose="02020500000000000000" charset="-120"/>
            </a:endParaRPr>
          </a:p>
        </p:txBody>
      </p:sp>
      <p:sp>
        <p:nvSpPr>
          <p:cNvPr id="6" name="object 6"/>
          <p:cNvSpPr txBox="1"/>
          <p:nvPr/>
        </p:nvSpPr>
        <p:spPr>
          <a:xfrm>
            <a:off x="615315" y="908050"/>
            <a:ext cx="7396480" cy="4932680"/>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AA454A"/>
                </a:solidFill>
                <a:latin typeface="微软雅黑" panose="020B0503020204020204" charset="-122"/>
                <a:cs typeface="微软雅黑" panose="020B0503020204020204" charset="-122"/>
              </a:rPr>
              <a:t>2.</a:t>
            </a:r>
            <a:r>
              <a:rPr sz="2800" b="1" spc="-10" dirty="0">
                <a:solidFill>
                  <a:srgbClr val="AA454A"/>
                </a:solidFill>
                <a:latin typeface="微软雅黑" panose="020B0503020204020204" charset="-122"/>
                <a:cs typeface="微软雅黑" panose="020B0503020204020204" charset="-122"/>
              </a:rPr>
              <a:t> </a:t>
            </a:r>
            <a:r>
              <a:rPr sz="2800" b="1" spc="-5" dirty="0">
                <a:solidFill>
                  <a:srgbClr val="AA454A"/>
                </a:solidFill>
                <a:latin typeface="微软雅黑" panose="020B0503020204020204" charset="-122"/>
                <a:cs typeface="微软雅黑" panose="020B0503020204020204" charset="-122"/>
              </a:rPr>
              <a:t>科学社会主义诞生的标志</a:t>
            </a:r>
            <a:endParaRPr sz="2800">
              <a:latin typeface="微软雅黑" panose="020B0503020204020204" charset="-122"/>
              <a:cs typeface="微软雅黑" panose="020B0503020204020204" charset="-122"/>
            </a:endParaRPr>
          </a:p>
          <a:p>
            <a:pPr marL="427355" marR="236855" indent="735965">
              <a:lnSpc>
                <a:spcPct val="120000"/>
              </a:lnSpc>
              <a:spcBef>
                <a:spcPts val="2770"/>
              </a:spcBef>
            </a:pPr>
            <a:r>
              <a:rPr sz="2800" spc="-5" dirty="0">
                <a:latin typeface="微软雅黑" panose="020B0503020204020204" charset="-122"/>
                <a:cs typeface="微软雅黑" panose="020B0503020204020204" charset="-122"/>
              </a:rPr>
              <a:t>1847年6月，马、恩创立了第一个用科学社会主义 理论武装的政党——共产主义者同盟</a:t>
            </a:r>
            <a:r>
              <a:rPr sz="2800" spc="5" dirty="0">
                <a:latin typeface="微软雅黑" panose="020B0503020204020204" charset="-122"/>
                <a:cs typeface="微软雅黑" panose="020B0503020204020204" charset="-122"/>
              </a:rPr>
              <a:t>，</a:t>
            </a:r>
            <a:r>
              <a:rPr sz="2800" spc="-5" dirty="0">
                <a:latin typeface="微软雅黑" panose="020B0503020204020204" charset="-122"/>
                <a:cs typeface="微软雅黑" panose="020B0503020204020204" charset="-122"/>
              </a:rPr>
              <a:t>《共</a:t>
            </a:r>
            <a:r>
              <a:rPr sz="2800" dirty="0">
                <a:latin typeface="微软雅黑" panose="020B0503020204020204" charset="-122"/>
                <a:cs typeface="微软雅黑" panose="020B0503020204020204" charset="-122"/>
              </a:rPr>
              <a:t>产</a:t>
            </a:r>
            <a:r>
              <a:rPr sz="2800" spc="-5" dirty="0">
                <a:latin typeface="微软雅黑" panose="020B0503020204020204" charset="-122"/>
                <a:cs typeface="微软雅黑" panose="020B0503020204020204" charset="-122"/>
              </a:rPr>
              <a:t>党宣</a:t>
            </a:r>
            <a:r>
              <a:rPr sz="2800" spc="10" dirty="0">
                <a:latin typeface="微软雅黑" panose="020B0503020204020204" charset="-122"/>
                <a:cs typeface="微软雅黑" panose="020B0503020204020204" charset="-122"/>
              </a:rPr>
              <a:t>言</a:t>
            </a:r>
            <a:r>
              <a:rPr sz="2800" spc="-5" dirty="0">
                <a:latin typeface="微软雅黑" panose="020B0503020204020204" charset="-122"/>
                <a:cs typeface="微软雅黑" panose="020B0503020204020204" charset="-122"/>
              </a:rPr>
              <a:t>》 是马克思和恩格斯为共产主义者同</a:t>
            </a:r>
            <a:r>
              <a:rPr sz="2800" dirty="0">
                <a:latin typeface="微软雅黑" panose="020B0503020204020204" charset="-122"/>
                <a:cs typeface="微软雅黑" panose="020B0503020204020204" charset="-122"/>
              </a:rPr>
              <a:t>盟</a:t>
            </a:r>
            <a:r>
              <a:rPr sz="2800" spc="-5" dirty="0">
                <a:latin typeface="微软雅黑" panose="020B0503020204020204" charset="-122"/>
                <a:cs typeface="微软雅黑" panose="020B0503020204020204" charset="-122"/>
              </a:rPr>
              <a:t>起草</a:t>
            </a:r>
            <a:r>
              <a:rPr sz="2800" dirty="0">
                <a:latin typeface="微软雅黑" panose="020B0503020204020204" charset="-122"/>
                <a:cs typeface="微软雅黑" panose="020B0503020204020204" charset="-122"/>
              </a:rPr>
              <a:t>的</a:t>
            </a:r>
            <a:r>
              <a:rPr sz="2800" spc="-5" dirty="0">
                <a:latin typeface="微软雅黑" panose="020B0503020204020204" charset="-122"/>
                <a:cs typeface="微软雅黑" panose="020B0503020204020204" charset="-122"/>
              </a:rPr>
              <a:t>纲领</a:t>
            </a:r>
            <a:r>
              <a:rPr sz="2800" spc="10" dirty="0">
                <a:latin typeface="微软雅黑" panose="020B0503020204020204" charset="-122"/>
                <a:cs typeface="微软雅黑" panose="020B0503020204020204" charset="-122"/>
              </a:rPr>
              <a:t>。</a:t>
            </a:r>
            <a:r>
              <a:rPr sz="2800" b="1" spc="-5" dirty="0">
                <a:solidFill>
                  <a:srgbClr val="FF0000"/>
                </a:solidFill>
                <a:latin typeface="微软雅黑" panose="020B0503020204020204" charset="-122"/>
                <a:cs typeface="微软雅黑" panose="020B0503020204020204" charset="-122"/>
              </a:rPr>
              <a:t>1848 </a:t>
            </a:r>
            <a:r>
              <a:rPr sz="2800" b="1" spc="-10" dirty="0">
                <a:solidFill>
                  <a:srgbClr val="FF0000"/>
                </a:solidFill>
                <a:latin typeface="微软雅黑" panose="020B0503020204020204" charset="-122"/>
                <a:cs typeface="微软雅黑" panose="020B0503020204020204" charset="-122"/>
              </a:rPr>
              <a:t>年</a:t>
            </a:r>
            <a:r>
              <a:rPr sz="2800" b="1" spc="-5" dirty="0">
                <a:solidFill>
                  <a:srgbClr val="FF0000"/>
                </a:solidFill>
                <a:latin typeface="微软雅黑" panose="020B0503020204020204" charset="-122"/>
                <a:cs typeface="微软雅黑" panose="020B0503020204020204" charset="-122"/>
              </a:rPr>
              <a:t>2</a:t>
            </a:r>
            <a:r>
              <a:rPr sz="2800" b="1" spc="-10" dirty="0">
                <a:solidFill>
                  <a:srgbClr val="FF0000"/>
                </a:solidFill>
                <a:latin typeface="微软雅黑" panose="020B0503020204020204" charset="-122"/>
                <a:cs typeface="微软雅黑" panose="020B0503020204020204" charset="-122"/>
              </a:rPr>
              <a:t>月《共产党宣</a:t>
            </a:r>
            <a:r>
              <a:rPr sz="2800" b="1" spc="-5" dirty="0">
                <a:solidFill>
                  <a:srgbClr val="FF0000"/>
                </a:solidFill>
                <a:latin typeface="微软雅黑" panose="020B0503020204020204" charset="-122"/>
                <a:cs typeface="微软雅黑" panose="020B0503020204020204" charset="-122"/>
              </a:rPr>
              <a:t>言</a:t>
            </a:r>
            <a:r>
              <a:rPr sz="2800" b="1" spc="-10" dirty="0">
                <a:solidFill>
                  <a:srgbClr val="FF0000"/>
                </a:solidFill>
                <a:latin typeface="微软雅黑" panose="020B0503020204020204" charset="-122"/>
                <a:cs typeface="微软雅黑" panose="020B0503020204020204" charset="-122"/>
              </a:rPr>
              <a:t>》的发表</a:t>
            </a:r>
            <a:r>
              <a:rPr sz="2800" b="1" spc="-5" dirty="0">
                <a:solidFill>
                  <a:srgbClr val="FF0000"/>
                </a:solidFill>
                <a:latin typeface="微软雅黑" panose="020B0503020204020204" charset="-122"/>
                <a:cs typeface="微软雅黑" panose="020B0503020204020204" charset="-122"/>
              </a:rPr>
              <a:t>，标志</a:t>
            </a:r>
            <a:r>
              <a:rPr sz="2800" b="1" spc="-15" dirty="0">
                <a:solidFill>
                  <a:srgbClr val="FF0000"/>
                </a:solidFill>
                <a:latin typeface="微软雅黑" panose="020B0503020204020204" charset="-122"/>
                <a:cs typeface="微软雅黑" panose="020B0503020204020204" charset="-122"/>
              </a:rPr>
              <a:t>着</a:t>
            </a:r>
            <a:r>
              <a:rPr sz="2800" b="1" spc="-5" dirty="0">
                <a:solidFill>
                  <a:srgbClr val="FF0000"/>
                </a:solidFill>
                <a:latin typeface="微软雅黑" panose="020B0503020204020204" charset="-122"/>
                <a:cs typeface="微软雅黑" panose="020B0503020204020204" charset="-122"/>
              </a:rPr>
              <a:t>科学社会</a:t>
            </a:r>
            <a:r>
              <a:rPr sz="2800" b="1" dirty="0">
                <a:solidFill>
                  <a:srgbClr val="FF0000"/>
                </a:solidFill>
                <a:latin typeface="微软雅黑" panose="020B0503020204020204" charset="-122"/>
                <a:cs typeface="微软雅黑" panose="020B0503020204020204" charset="-122"/>
              </a:rPr>
              <a:t>主</a:t>
            </a:r>
            <a:r>
              <a:rPr sz="2800" b="1" spc="-5" dirty="0">
                <a:solidFill>
                  <a:srgbClr val="FF0000"/>
                </a:solidFill>
                <a:latin typeface="微软雅黑" panose="020B0503020204020204" charset="-122"/>
                <a:cs typeface="微软雅黑" panose="020B0503020204020204" charset="-122"/>
              </a:rPr>
              <a:t>义的 问世。</a:t>
            </a:r>
            <a:r>
              <a:rPr sz="2800" spc="-5" dirty="0">
                <a:latin typeface="微软雅黑" panose="020B0503020204020204" charset="-122"/>
                <a:cs typeface="微软雅黑" panose="020B0503020204020204" charset="-122"/>
              </a:rPr>
              <a:t>从此，这一伟大学说便成为</a:t>
            </a:r>
            <a:r>
              <a:rPr sz="2800" dirty="0">
                <a:latin typeface="微软雅黑" panose="020B0503020204020204" charset="-122"/>
                <a:cs typeface="微软雅黑" panose="020B0503020204020204" charset="-122"/>
              </a:rPr>
              <a:t>无</a:t>
            </a:r>
            <a:r>
              <a:rPr sz="2800" spc="-5" dirty="0">
                <a:latin typeface="微软雅黑" panose="020B0503020204020204" charset="-122"/>
                <a:cs typeface="微软雅黑" panose="020B0503020204020204" charset="-122"/>
              </a:rPr>
              <a:t>产阶</a:t>
            </a:r>
            <a:r>
              <a:rPr sz="2800" dirty="0">
                <a:latin typeface="微软雅黑" panose="020B0503020204020204" charset="-122"/>
                <a:cs typeface="微软雅黑" panose="020B0503020204020204" charset="-122"/>
              </a:rPr>
              <a:t>级</a:t>
            </a:r>
            <a:r>
              <a:rPr sz="2800" spc="-5" dirty="0">
                <a:latin typeface="微软雅黑" panose="020B0503020204020204" charset="-122"/>
                <a:cs typeface="微软雅黑" panose="020B0503020204020204" charset="-122"/>
              </a:rPr>
              <a:t>解放</a:t>
            </a:r>
            <a:r>
              <a:rPr sz="2800" dirty="0">
                <a:latin typeface="微软雅黑" panose="020B0503020204020204" charset="-122"/>
                <a:cs typeface="微软雅黑" panose="020B0503020204020204" charset="-122"/>
              </a:rPr>
              <a:t>斗</a:t>
            </a:r>
            <a:r>
              <a:rPr sz="2800" spc="-5" dirty="0">
                <a:latin typeface="微软雅黑" panose="020B0503020204020204" charset="-122"/>
                <a:cs typeface="微软雅黑" panose="020B0503020204020204" charset="-122"/>
              </a:rPr>
              <a:t>争的思想武</a:t>
            </a:r>
            <a:r>
              <a:rPr sz="2800" dirty="0">
                <a:latin typeface="微软雅黑" panose="020B0503020204020204" charset="-122"/>
                <a:cs typeface="微软雅黑" panose="020B0503020204020204" charset="-122"/>
              </a:rPr>
              <a:t>器</a:t>
            </a:r>
            <a:r>
              <a:rPr sz="2800" spc="-5" dirty="0">
                <a:latin typeface="微软雅黑" panose="020B0503020204020204" charset="-122"/>
                <a:cs typeface="微软雅黑" panose="020B0503020204020204" charset="-122"/>
              </a:rPr>
              <a:t>，揭开</a:t>
            </a:r>
            <a:r>
              <a:rPr sz="2800" dirty="0">
                <a:latin typeface="微软雅黑" panose="020B0503020204020204" charset="-122"/>
                <a:cs typeface="微软雅黑" panose="020B0503020204020204" charset="-122"/>
              </a:rPr>
              <a:t>了</a:t>
            </a:r>
            <a:r>
              <a:rPr sz="2800" spc="-5" dirty="0">
                <a:latin typeface="微软雅黑" panose="020B0503020204020204" charset="-122"/>
                <a:cs typeface="微软雅黑" panose="020B0503020204020204" charset="-122"/>
              </a:rPr>
              <a:t>伟大的</a:t>
            </a:r>
            <a:r>
              <a:rPr sz="2800" dirty="0">
                <a:latin typeface="微软雅黑" panose="020B0503020204020204" charset="-122"/>
                <a:cs typeface="微软雅黑" panose="020B0503020204020204" charset="-122"/>
              </a:rPr>
              <a:t>无</a:t>
            </a:r>
            <a:r>
              <a:rPr sz="2800" spc="-5" dirty="0">
                <a:latin typeface="微软雅黑" panose="020B0503020204020204" charset="-122"/>
                <a:cs typeface="微软雅黑" panose="020B0503020204020204" charset="-122"/>
              </a:rPr>
              <a:t>产阶级</a:t>
            </a:r>
            <a:r>
              <a:rPr sz="2800" dirty="0">
                <a:latin typeface="微软雅黑" panose="020B0503020204020204" charset="-122"/>
                <a:cs typeface="微软雅黑" panose="020B0503020204020204" charset="-122"/>
              </a:rPr>
              <a:t>社</a:t>
            </a:r>
            <a:r>
              <a:rPr sz="2800" spc="-5" dirty="0">
                <a:latin typeface="微软雅黑" panose="020B0503020204020204" charset="-122"/>
                <a:cs typeface="微软雅黑" panose="020B0503020204020204" charset="-122"/>
              </a:rPr>
              <a:t>会主义</a:t>
            </a:r>
            <a:r>
              <a:rPr sz="2800" dirty="0">
                <a:latin typeface="微软雅黑" panose="020B0503020204020204" charset="-122"/>
                <a:cs typeface="微软雅黑" panose="020B0503020204020204" charset="-122"/>
              </a:rPr>
              <a:t>革</a:t>
            </a:r>
            <a:r>
              <a:rPr sz="2800" spc="-5" dirty="0">
                <a:latin typeface="微软雅黑" panose="020B0503020204020204" charset="-122"/>
                <a:cs typeface="微软雅黑" panose="020B0503020204020204" charset="-122"/>
              </a:rPr>
              <a:t>命的序</a:t>
            </a:r>
            <a:r>
              <a:rPr sz="2800" dirty="0">
                <a:latin typeface="微软雅黑" panose="020B0503020204020204" charset="-122"/>
                <a:cs typeface="微软雅黑" panose="020B0503020204020204" charset="-122"/>
              </a:rPr>
              <a:t>幕</a:t>
            </a:r>
            <a:r>
              <a:rPr sz="2800" spc="-5" dirty="0">
                <a:latin typeface="微软雅黑" panose="020B0503020204020204" charset="-122"/>
                <a:cs typeface="微软雅黑" panose="020B0503020204020204" charset="-122"/>
              </a:rPr>
              <a:t>。</a:t>
            </a:r>
            <a:endParaRPr sz="2800">
              <a:latin typeface="微软雅黑" panose="020B0503020204020204" charset="-122"/>
              <a:cs typeface="微软雅黑" panose="020B0503020204020204" charset="-122"/>
            </a:endParaRPr>
          </a:p>
        </p:txBody>
      </p:sp>
      <p:pic>
        <p:nvPicPr>
          <p:cNvPr id="9" name="图片 8" descr="logo"/>
          <p:cNvPicPr>
            <a:picLocks noChangeAspect="1"/>
          </p:cNvPicPr>
          <p:nvPr/>
        </p:nvPicPr>
        <p:blipFill>
          <a:blip r:embed="rId2"/>
          <a:stretch>
            <a:fillRect/>
          </a:stretch>
        </p:blipFill>
        <p:spPr>
          <a:xfrm>
            <a:off x="10427970" y="161925"/>
            <a:ext cx="1764030" cy="415290"/>
          </a:xfrm>
          <a:prstGeom prst="rect">
            <a:avLst/>
          </a:prstGeom>
        </p:spPr>
      </p:pic>
      <p:pic>
        <p:nvPicPr>
          <p:cNvPr id="50439" name="Picture 263" descr="共产党宣言"/>
          <p:cNvPicPr>
            <a:picLocks noChangeAspect="1"/>
          </p:cNvPicPr>
          <p:nvPr/>
        </p:nvPicPr>
        <p:blipFill>
          <a:blip r:embed="rId3"/>
          <a:stretch>
            <a:fillRect/>
          </a:stretch>
        </p:blipFill>
        <p:spPr>
          <a:xfrm>
            <a:off x="8674735" y="1259205"/>
            <a:ext cx="3055938" cy="4498975"/>
          </a:xfrm>
          <a:prstGeom prst="rect">
            <a:avLst/>
          </a:prstGeom>
          <a:noFill/>
          <a:ln w="9525" cap="flat" cmpd="sng">
            <a:solidFill>
              <a:schemeClr val="folHlink"/>
            </a:solidFill>
            <a:prstDash val="solid"/>
            <a:miter/>
            <a:headEnd type="none" w="med" len="med"/>
            <a:tailEnd type="none" w="med" len="med"/>
          </a:ln>
          <a:effectLst>
            <a:outerShdw dist="76200" dir="10800000" algn="ctr" rotWithShape="0">
              <a:schemeClr val="folHlink"/>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50439"/>
                                        </p:tgtEl>
                                        <p:attrNameLst>
                                          <p:attrName>style.visibility</p:attrName>
                                        </p:attrNameLst>
                                      </p:cBhvr>
                                      <p:to>
                                        <p:strVal val="visible"/>
                                      </p:to>
                                    </p:set>
                                    <p:anim calcmode="lin" valueType="num">
                                      <p:cBhvr>
                                        <p:cTn id="7" dur="500" fill="hold"/>
                                        <p:tgtEl>
                                          <p:spTgt spid="50439"/>
                                        </p:tgtEl>
                                        <p:attrNameLst>
                                          <p:attrName>ppt_w</p:attrName>
                                        </p:attrNameLst>
                                      </p:cBhvr>
                                      <p:tavLst>
                                        <p:tav tm="0">
                                          <p:val>
                                            <p:fltVal val="0.000000"/>
                                          </p:val>
                                        </p:tav>
                                        <p:tav tm="100000">
                                          <p:val>
                                            <p:strVal val="#ppt_w"/>
                                          </p:val>
                                        </p:tav>
                                      </p:tavLst>
                                    </p:anim>
                                    <p:anim calcmode="lin" valueType="num">
                                      <p:cBhvr>
                                        <p:cTn id="8" dur="500" fill="hold"/>
                                        <p:tgtEl>
                                          <p:spTgt spid="50439"/>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微信图片_20190226195618_WPS图片"/>
          <p:cNvPicPr>
            <a:picLocks noChangeAspect="1"/>
          </p:cNvPicPr>
          <p:nvPr/>
        </p:nvPicPr>
        <p:blipFill>
          <a:blip r:embed="rId1"/>
          <a:stretch>
            <a:fillRect/>
          </a:stretch>
        </p:blipFill>
        <p:spPr>
          <a:xfrm>
            <a:off x="4718050" y="2367280"/>
            <a:ext cx="3151505" cy="4374515"/>
          </a:xfrm>
          <a:prstGeom prst="rect">
            <a:avLst/>
          </a:prstGeom>
        </p:spPr>
      </p:pic>
      <p:sp>
        <p:nvSpPr>
          <p:cNvPr id="2" name="object 2"/>
          <p:cNvSpPr/>
          <p:nvPr/>
        </p:nvSpPr>
        <p:spPr>
          <a:xfrm>
            <a:off x="747293" y="953642"/>
            <a:ext cx="2344420" cy="4157979"/>
          </a:xfrm>
          <a:custGeom>
            <a:avLst/>
            <a:gdLst/>
            <a:ahLst/>
            <a:cxnLst/>
            <a:rect l="l" t="t" r="r" b="b"/>
            <a:pathLst>
              <a:path w="2344420" h="4157979">
                <a:moveTo>
                  <a:pt x="2069566" y="0"/>
                </a:moveTo>
                <a:lnTo>
                  <a:pt x="0" y="2069592"/>
                </a:lnTo>
                <a:lnTo>
                  <a:pt x="9283" y="2078863"/>
                </a:lnTo>
                <a:lnTo>
                  <a:pt x="0" y="2088134"/>
                </a:lnTo>
                <a:lnTo>
                  <a:pt x="2069566" y="4157599"/>
                </a:lnTo>
                <a:lnTo>
                  <a:pt x="2344013" y="3883152"/>
                </a:lnTo>
                <a:lnTo>
                  <a:pt x="539724" y="2078863"/>
                </a:lnTo>
                <a:lnTo>
                  <a:pt x="2344013" y="274447"/>
                </a:lnTo>
                <a:lnTo>
                  <a:pt x="2069566" y="0"/>
                </a:lnTo>
                <a:close/>
              </a:path>
            </a:pathLst>
          </a:custGeom>
          <a:solidFill>
            <a:srgbClr val="446C70"/>
          </a:solidFill>
        </p:spPr>
        <p:txBody>
          <a:bodyPr wrap="square" lIns="0" tIns="0" rIns="0" bIns="0" rtlCol="0"/>
          <a:lstStyle/>
          <a:p/>
        </p:txBody>
      </p:sp>
      <p:sp>
        <p:nvSpPr>
          <p:cNvPr id="3" name="object 3"/>
          <p:cNvSpPr/>
          <p:nvPr/>
        </p:nvSpPr>
        <p:spPr>
          <a:xfrm>
            <a:off x="747293" y="953642"/>
            <a:ext cx="2344420" cy="4157979"/>
          </a:xfrm>
          <a:custGeom>
            <a:avLst/>
            <a:gdLst/>
            <a:ahLst/>
            <a:cxnLst/>
            <a:rect l="l" t="t" r="r" b="b"/>
            <a:pathLst>
              <a:path w="2344420" h="4157979">
                <a:moveTo>
                  <a:pt x="2069566" y="0"/>
                </a:moveTo>
                <a:lnTo>
                  <a:pt x="2344013" y="274447"/>
                </a:lnTo>
                <a:lnTo>
                  <a:pt x="539724" y="2078863"/>
                </a:lnTo>
                <a:lnTo>
                  <a:pt x="2344013" y="3883152"/>
                </a:lnTo>
                <a:lnTo>
                  <a:pt x="2069566" y="4157599"/>
                </a:lnTo>
                <a:lnTo>
                  <a:pt x="0" y="2088134"/>
                </a:lnTo>
                <a:lnTo>
                  <a:pt x="9283" y="2078863"/>
                </a:lnTo>
                <a:lnTo>
                  <a:pt x="0" y="2069592"/>
                </a:lnTo>
                <a:lnTo>
                  <a:pt x="2069566" y="0"/>
                </a:lnTo>
                <a:close/>
              </a:path>
            </a:pathLst>
          </a:custGeom>
          <a:ln w="28575">
            <a:solidFill>
              <a:srgbClr val="446C70"/>
            </a:solidFill>
          </a:ln>
        </p:spPr>
        <p:txBody>
          <a:bodyPr wrap="square" lIns="0" tIns="0" rIns="0" bIns="0" rtlCol="0"/>
          <a:lstStyle/>
          <a:p/>
        </p:txBody>
      </p:sp>
      <p:sp>
        <p:nvSpPr>
          <p:cNvPr id="4" name="object 4"/>
          <p:cNvSpPr/>
          <p:nvPr/>
        </p:nvSpPr>
        <p:spPr>
          <a:xfrm>
            <a:off x="1783079" y="1281175"/>
            <a:ext cx="1874520" cy="3332479"/>
          </a:xfrm>
          <a:custGeom>
            <a:avLst/>
            <a:gdLst/>
            <a:ahLst/>
            <a:cxnLst/>
            <a:rect l="l" t="t" r="r" b="b"/>
            <a:pathLst>
              <a:path w="1874520" h="3332479">
                <a:moveTo>
                  <a:pt x="592692" y="1854835"/>
                </a:moveTo>
                <a:lnTo>
                  <a:pt x="201040" y="1854835"/>
                </a:lnTo>
                <a:lnTo>
                  <a:pt x="1678432" y="3332226"/>
                </a:lnTo>
                <a:lnTo>
                  <a:pt x="1874139" y="3136392"/>
                </a:lnTo>
                <a:lnTo>
                  <a:pt x="592692" y="1854835"/>
                </a:lnTo>
                <a:close/>
              </a:path>
              <a:path w="1874520" h="3332479">
                <a:moveTo>
                  <a:pt x="1664334" y="0"/>
                </a:moveTo>
                <a:lnTo>
                  <a:pt x="0" y="1664335"/>
                </a:lnTo>
                <a:lnTo>
                  <a:pt x="195706" y="1860169"/>
                </a:lnTo>
                <a:lnTo>
                  <a:pt x="201040" y="1854835"/>
                </a:lnTo>
                <a:lnTo>
                  <a:pt x="592692" y="1854835"/>
                </a:lnTo>
                <a:lnTo>
                  <a:pt x="396875" y="1659001"/>
                </a:lnTo>
                <a:lnTo>
                  <a:pt x="1860169" y="195707"/>
                </a:lnTo>
                <a:lnTo>
                  <a:pt x="1664334" y="0"/>
                </a:lnTo>
                <a:close/>
              </a:path>
            </a:pathLst>
          </a:custGeom>
          <a:solidFill>
            <a:srgbClr val="446C70"/>
          </a:solidFill>
        </p:spPr>
        <p:txBody>
          <a:bodyPr wrap="square" lIns="0" tIns="0" rIns="0" bIns="0" rtlCol="0"/>
          <a:lstStyle/>
          <a:p/>
        </p:txBody>
      </p:sp>
      <p:sp>
        <p:nvSpPr>
          <p:cNvPr id="5" name="object 5"/>
          <p:cNvSpPr/>
          <p:nvPr/>
        </p:nvSpPr>
        <p:spPr>
          <a:xfrm>
            <a:off x="1783079" y="1281175"/>
            <a:ext cx="1874520" cy="3332479"/>
          </a:xfrm>
          <a:custGeom>
            <a:avLst/>
            <a:gdLst/>
            <a:ahLst/>
            <a:cxnLst/>
            <a:rect l="l" t="t" r="r" b="b"/>
            <a:pathLst>
              <a:path w="1874520" h="3332479">
                <a:moveTo>
                  <a:pt x="1664334" y="0"/>
                </a:moveTo>
                <a:lnTo>
                  <a:pt x="1860169" y="195707"/>
                </a:lnTo>
                <a:lnTo>
                  <a:pt x="396875" y="1659001"/>
                </a:lnTo>
                <a:lnTo>
                  <a:pt x="1874139" y="3136392"/>
                </a:lnTo>
                <a:lnTo>
                  <a:pt x="1678432" y="3332226"/>
                </a:lnTo>
                <a:lnTo>
                  <a:pt x="201040" y="1854835"/>
                </a:lnTo>
                <a:lnTo>
                  <a:pt x="195706" y="1860169"/>
                </a:lnTo>
                <a:lnTo>
                  <a:pt x="0" y="1664335"/>
                </a:lnTo>
                <a:lnTo>
                  <a:pt x="1664334" y="0"/>
                </a:lnTo>
                <a:close/>
              </a:path>
            </a:pathLst>
          </a:custGeom>
          <a:ln w="28575">
            <a:solidFill>
              <a:srgbClr val="446C70"/>
            </a:solidFill>
          </a:ln>
        </p:spPr>
        <p:txBody>
          <a:bodyPr wrap="square" lIns="0" tIns="0" rIns="0" bIns="0" rtlCol="0"/>
          <a:lstStyle/>
          <a:p/>
        </p:txBody>
      </p:sp>
      <p:sp>
        <p:nvSpPr>
          <p:cNvPr id="6" name="object 6"/>
          <p:cNvSpPr/>
          <p:nvPr/>
        </p:nvSpPr>
        <p:spPr>
          <a:xfrm>
            <a:off x="9498584" y="825372"/>
            <a:ext cx="2344420" cy="4157979"/>
          </a:xfrm>
          <a:custGeom>
            <a:avLst/>
            <a:gdLst/>
            <a:ahLst/>
            <a:cxnLst/>
            <a:rect l="l" t="t" r="r" b="b"/>
            <a:pathLst>
              <a:path w="2344420" h="4157979">
                <a:moveTo>
                  <a:pt x="274574" y="0"/>
                </a:moveTo>
                <a:lnTo>
                  <a:pt x="0" y="274447"/>
                </a:lnTo>
                <a:lnTo>
                  <a:pt x="1804416" y="2078863"/>
                </a:lnTo>
                <a:lnTo>
                  <a:pt x="0" y="3883152"/>
                </a:lnTo>
                <a:lnTo>
                  <a:pt x="274574" y="4157599"/>
                </a:lnTo>
                <a:lnTo>
                  <a:pt x="2344039" y="2088134"/>
                </a:lnTo>
                <a:lnTo>
                  <a:pt x="2334768" y="2078863"/>
                </a:lnTo>
                <a:lnTo>
                  <a:pt x="2344039" y="2069591"/>
                </a:lnTo>
                <a:lnTo>
                  <a:pt x="274574" y="0"/>
                </a:lnTo>
                <a:close/>
              </a:path>
            </a:pathLst>
          </a:custGeom>
          <a:solidFill>
            <a:srgbClr val="446C70"/>
          </a:solidFill>
        </p:spPr>
        <p:txBody>
          <a:bodyPr wrap="square" lIns="0" tIns="0" rIns="0" bIns="0" rtlCol="0"/>
          <a:lstStyle/>
          <a:p/>
        </p:txBody>
      </p:sp>
      <p:sp>
        <p:nvSpPr>
          <p:cNvPr id="7" name="object 7"/>
          <p:cNvSpPr/>
          <p:nvPr/>
        </p:nvSpPr>
        <p:spPr>
          <a:xfrm>
            <a:off x="9496044" y="825372"/>
            <a:ext cx="2344420" cy="4157979"/>
          </a:xfrm>
          <a:custGeom>
            <a:avLst/>
            <a:gdLst/>
            <a:ahLst/>
            <a:cxnLst/>
            <a:rect l="l" t="t" r="r" b="b"/>
            <a:pathLst>
              <a:path w="2344420" h="4157979">
                <a:moveTo>
                  <a:pt x="274574" y="0"/>
                </a:moveTo>
                <a:lnTo>
                  <a:pt x="0" y="274447"/>
                </a:lnTo>
                <a:lnTo>
                  <a:pt x="1804416" y="2078863"/>
                </a:lnTo>
                <a:lnTo>
                  <a:pt x="0" y="3883152"/>
                </a:lnTo>
                <a:lnTo>
                  <a:pt x="274574" y="4157599"/>
                </a:lnTo>
                <a:lnTo>
                  <a:pt x="2344039" y="2088134"/>
                </a:lnTo>
                <a:lnTo>
                  <a:pt x="2334768" y="2078863"/>
                </a:lnTo>
                <a:lnTo>
                  <a:pt x="2344039" y="2069591"/>
                </a:lnTo>
                <a:lnTo>
                  <a:pt x="274574" y="0"/>
                </a:lnTo>
                <a:close/>
              </a:path>
            </a:pathLst>
          </a:custGeom>
          <a:ln w="28574">
            <a:solidFill>
              <a:srgbClr val="446C70"/>
            </a:solidFill>
          </a:ln>
        </p:spPr>
        <p:txBody>
          <a:bodyPr wrap="square" lIns="0" tIns="0" rIns="0" bIns="0" rtlCol="0"/>
          <a:lstStyle/>
          <a:p/>
        </p:txBody>
      </p:sp>
      <p:sp>
        <p:nvSpPr>
          <p:cNvPr id="8" name="object 8"/>
          <p:cNvSpPr/>
          <p:nvPr/>
        </p:nvSpPr>
        <p:spPr>
          <a:xfrm>
            <a:off x="8961247" y="1152905"/>
            <a:ext cx="1874520" cy="3332479"/>
          </a:xfrm>
          <a:custGeom>
            <a:avLst/>
            <a:gdLst/>
            <a:ahLst/>
            <a:cxnLst/>
            <a:rect l="l" t="t" r="r" b="b"/>
            <a:pathLst>
              <a:path w="1874520" h="3332479">
                <a:moveTo>
                  <a:pt x="209803" y="0"/>
                </a:moveTo>
                <a:lnTo>
                  <a:pt x="14097" y="195707"/>
                </a:lnTo>
                <a:lnTo>
                  <a:pt x="1477390" y="1659001"/>
                </a:lnTo>
                <a:lnTo>
                  <a:pt x="0" y="3136392"/>
                </a:lnTo>
                <a:lnTo>
                  <a:pt x="195706" y="3332226"/>
                </a:lnTo>
                <a:lnTo>
                  <a:pt x="1673098" y="1854835"/>
                </a:lnTo>
                <a:lnTo>
                  <a:pt x="1683762" y="1854835"/>
                </a:lnTo>
                <a:lnTo>
                  <a:pt x="1874138" y="1664335"/>
                </a:lnTo>
                <a:lnTo>
                  <a:pt x="209803" y="0"/>
                </a:lnTo>
                <a:close/>
              </a:path>
              <a:path w="1874520" h="3332479">
                <a:moveTo>
                  <a:pt x="1683762" y="1854835"/>
                </a:moveTo>
                <a:lnTo>
                  <a:pt x="1673098" y="1854835"/>
                </a:lnTo>
                <a:lnTo>
                  <a:pt x="1678431" y="1860169"/>
                </a:lnTo>
                <a:lnTo>
                  <a:pt x="1683762" y="1854835"/>
                </a:lnTo>
                <a:close/>
              </a:path>
            </a:pathLst>
          </a:custGeom>
          <a:solidFill>
            <a:srgbClr val="446C70"/>
          </a:solidFill>
        </p:spPr>
        <p:txBody>
          <a:bodyPr wrap="square" lIns="0" tIns="0" rIns="0" bIns="0" rtlCol="0"/>
          <a:lstStyle/>
          <a:p/>
        </p:txBody>
      </p:sp>
      <p:sp>
        <p:nvSpPr>
          <p:cNvPr id="9" name="object 9"/>
          <p:cNvSpPr/>
          <p:nvPr/>
        </p:nvSpPr>
        <p:spPr>
          <a:xfrm>
            <a:off x="8961247" y="1152905"/>
            <a:ext cx="1874520" cy="3332479"/>
          </a:xfrm>
          <a:custGeom>
            <a:avLst/>
            <a:gdLst/>
            <a:ahLst/>
            <a:cxnLst/>
            <a:rect l="l" t="t" r="r" b="b"/>
            <a:pathLst>
              <a:path w="1874520" h="3332479">
                <a:moveTo>
                  <a:pt x="209803" y="0"/>
                </a:moveTo>
                <a:lnTo>
                  <a:pt x="14097" y="195707"/>
                </a:lnTo>
                <a:lnTo>
                  <a:pt x="1477390" y="1659001"/>
                </a:lnTo>
                <a:lnTo>
                  <a:pt x="0" y="3136392"/>
                </a:lnTo>
                <a:lnTo>
                  <a:pt x="195706" y="3332226"/>
                </a:lnTo>
                <a:lnTo>
                  <a:pt x="1673098" y="1854835"/>
                </a:lnTo>
                <a:lnTo>
                  <a:pt x="1678431" y="1860169"/>
                </a:lnTo>
                <a:lnTo>
                  <a:pt x="1874138" y="1664335"/>
                </a:lnTo>
                <a:lnTo>
                  <a:pt x="209803" y="0"/>
                </a:lnTo>
                <a:close/>
              </a:path>
            </a:pathLst>
          </a:custGeom>
          <a:ln w="28575">
            <a:solidFill>
              <a:srgbClr val="446C70"/>
            </a:solidFill>
          </a:ln>
        </p:spPr>
        <p:txBody>
          <a:bodyPr wrap="square" lIns="0" tIns="0" rIns="0" bIns="0" rtlCol="0"/>
          <a:lstStyle/>
          <a:p/>
        </p:txBody>
      </p:sp>
      <p:sp>
        <p:nvSpPr>
          <p:cNvPr id="12" name="object 12"/>
          <p:cNvSpPr/>
          <p:nvPr/>
        </p:nvSpPr>
        <p:spPr>
          <a:xfrm>
            <a:off x="0" y="0"/>
            <a:ext cx="1346200" cy="1346200"/>
          </a:xfrm>
          <a:custGeom>
            <a:avLst/>
            <a:gdLst/>
            <a:ahLst/>
            <a:cxnLst/>
            <a:rect l="l" t="t" r="r" b="b"/>
            <a:pathLst>
              <a:path w="1346200" h="1346200">
                <a:moveTo>
                  <a:pt x="1345815" y="0"/>
                </a:moveTo>
                <a:lnTo>
                  <a:pt x="0" y="0"/>
                </a:lnTo>
                <a:lnTo>
                  <a:pt x="0" y="1345771"/>
                </a:lnTo>
                <a:lnTo>
                  <a:pt x="1345815" y="0"/>
                </a:lnTo>
                <a:close/>
              </a:path>
            </a:pathLst>
          </a:custGeom>
          <a:solidFill>
            <a:srgbClr val="446C70">
              <a:alpha val="39999"/>
            </a:srgbClr>
          </a:solidFill>
        </p:spPr>
        <p:txBody>
          <a:bodyPr wrap="square" lIns="0" tIns="0" rIns="0" bIns="0" rtlCol="0"/>
          <a:lstStyle/>
          <a:p/>
        </p:txBody>
      </p:sp>
      <p:sp>
        <p:nvSpPr>
          <p:cNvPr id="13" name="object 13"/>
          <p:cNvSpPr/>
          <p:nvPr/>
        </p:nvSpPr>
        <p:spPr>
          <a:xfrm>
            <a:off x="0" y="3826128"/>
            <a:ext cx="3046095" cy="3032125"/>
          </a:xfrm>
          <a:custGeom>
            <a:avLst/>
            <a:gdLst/>
            <a:ahLst/>
            <a:cxnLst/>
            <a:rect l="l" t="t" r="r" b="b"/>
            <a:pathLst>
              <a:path w="3046095" h="3032125">
                <a:moveTo>
                  <a:pt x="14142" y="0"/>
                </a:moveTo>
                <a:lnTo>
                  <a:pt x="0" y="14142"/>
                </a:lnTo>
                <a:lnTo>
                  <a:pt x="0" y="1332847"/>
                </a:lnTo>
                <a:lnTo>
                  <a:pt x="1699036" y="3031870"/>
                </a:lnTo>
                <a:lnTo>
                  <a:pt x="3046041" y="3031870"/>
                </a:lnTo>
                <a:lnTo>
                  <a:pt x="14142" y="0"/>
                </a:lnTo>
                <a:close/>
              </a:path>
            </a:pathLst>
          </a:custGeom>
          <a:solidFill>
            <a:srgbClr val="446C70">
              <a:alpha val="39999"/>
            </a:srgbClr>
          </a:solidFill>
        </p:spPr>
        <p:txBody>
          <a:bodyPr wrap="square" lIns="0" tIns="0" rIns="0" bIns="0" rtlCol="0"/>
          <a:lstStyle/>
          <a:p/>
        </p:txBody>
      </p:sp>
      <p:sp>
        <p:nvSpPr>
          <p:cNvPr id="14" name="object 14"/>
          <p:cNvSpPr/>
          <p:nvPr/>
        </p:nvSpPr>
        <p:spPr>
          <a:xfrm>
            <a:off x="10835518" y="0"/>
            <a:ext cx="1356995" cy="1356360"/>
          </a:xfrm>
          <a:custGeom>
            <a:avLst/>
            <a:gdLst/>
            <a:ahLst/>
            <a:cxnLst/>
            <a:rect l="l" t="t" r="r" b="b"/>
            <a:pathLst>
              <a:path w="1356995" h="1356360">
                <a:moveTo>
                  <a:pt x="1349307" y="0"/>
                </a:moveTo>
                <a:lnTo>
                  <a:pt x="0" y="0"/>
                </a:lnTo>
                <a:lnTo>
                  <a:pt x="1356481" y="1356361"/>
                </a:lnTo>
                <a:lnTo>
                  <a:pt x="1356481" y="7173"/>
                </a:lnTo>
                <a:lnTo>
                  <a:pt x="1349307" y="0"/>
                </a:lnTo>
                <a:close/>
              </a:path>
            </a:pathLst>
          </a:custGeom>
          <a:solidFill>
            <a:srgbClr val="446C70">
              <a:alpha val="39999"/>
            </a:srgbClr>
          </a:solidFill>
        </p:spPr>
        <p:txBody>
          <a:bodyPr wrap="square" lIns="0" tIns="0" rIns="0" bIns="0" rtlCol="0"/>
          <a:lstStyle/>
          <a:p/>
        </p:txBody>
      </p:sp>
      <p:sp>
        <p:nvSpPr>
          <p:cNvPr id="15" name="object 15"/>
          <p:cNvSpPr/>
          <p:nvPr/>
        </p:nvSpPr>
        <p:spPr>
          <a:xfrm>
            <a:off x="9148285" y="3814317"/>
            <a:ext cx="3044190" cy="3044190"/>
          </a:xfrm>
          <a:custGeom>
            <a:avLst/>
            <a:gdLst/>
            <a:ahLst/>
            <a:cxnLst/>
            <a:rect l="l" t="t" r="r" b="b"/>
            <a:pathLst>
              <a:path w="3044190" h="3044190">
                <a:moveTo>
                  <a:pt x="3043715" y="0"/>
                </a:moveTo>
                <a:lnTo>
                  <a:pt x="0" y="3043679"/>
                </a:lnTo>
                <a:lnTo>
                  <a:pt x="1347125" y="3043679"/>
                </a:lnTo>
                <a:lnTo>
                  <a:pt x="3043715" y="1347089"/>
                </a:lnTo>
                <a:lnTo>
                  <a:pt x="3043715" y="0"/>
                </a:lnTo>
                <a:close/>
              </a:path>
            </a:pathLst>
          </a:custGeom>
          <a:solidFill>
            <a:srgbClr val="446C70">
              <a:alpha val="39999"/>
            </a:srgbClr>
          </a:solidFill>
        </p:spPr>
        <p:txBody>
          <a:bodyPr wrap="square" lIns="0" tIns="0" rIns="0" bIns="0" rtlCol="0"/>
          <a:lstStyle/>
          <a:p/>
        </p:txBody>
      </p:sp>
      <p:sp>
        <p:nvSpPr>
          <p:cNvPr id="26" name="object 26"/>
          <p:cNvSpPr txBox="1">
            <a:spLocks noGrp="1"/>
          </p:cNvSpPr>
          <p:nvPr>
            <p:ph type="title"/>
          </p:nvPr>
        </p:nvSpPr>
        <p:spPr>
          <a:xfrm>
            <a:off x="3091710" y="360995"/>
            <a:ext cx="6403975" cy="2006600"/>
          </a:xfrm>
          <a:prstGeom prst="rect">
            <a:avLst/>
          </a:prstGeom>
        </p:spPr>
        <p:txBody>
          <a:bodyPr vert="horz" wrap="square" lIns="0" tIns="12700" rIns="0" bIns="0" rtlCol="0">
            <a:spAutoFit/>
          </a:bodyPr>
          <a:p>
            <a:pPr marL="1828800" marR="5080" indent="-1816735">
              <a:lnSpc>
                <a:spcPct val="120000"/>
              </a:lnSpc>
              <a:spcBef>
                <a:spcPts val="100"/>
              </a:spcBef>
            </a:pPr>
            <a:r>
              <a:rPr sz="5400" spc="-5" dirty="0">
                <a:solidFill>
                  <a:srgbClr val="C00000"/>
                </a:solidFill>
              </a:rPr>
              <a:t>第</a:t>
            </a:r>
            <a:r>
              <a:rPr lang="zh-CN" sz="5400" spc="-5" dirty="0">
                <a:solidFill>
                  <a:srgbClr val="C00000"/>
                </a:solidFill>
              </a:rPr>
              <a:t>六</a:t>
            </a:r>
            <a:r>
              <a:rPr sz="5400" dirty="0">
                <a:solidFill>
                  <a:srgbClr val="C00000"/>
                </a:solidFill>
              </a:rPr>
              <a:t>章</a:t>
            </a:r>
            <a:r>
              <a:rPr sz="5400" spc="175" dirty="0">
                <a:solidFill>
                  <a:srgbClr val="C00000"/>
                </a:solidFill>
              </a:rPr>
              <a:t> </a:t>
            </a:r>
            <a:r>
              <a:rPr lang="zh-CN" sz="5400" spc="175" dirty="0">
                <a:solidFill>
                  <a:srgbClr val="C00000"/>
                </a:solidFill>
              </a:rPr>
              <a:t>社会主义的发展及其</a:t>
            </a:r>
            <a:r>
              <a:rPr sz="5400" dirty="0">
                <a:solidFill>
                  <a:srgbClr val="C00000"/>
                </a:solidFill>
              </a:rPr>
              <a:t>规律</a:t>
            </a:r>
            <a:endParaRPr sz="5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1707"/>
            <a:ext cx="12191999" cy="614629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33730" y="63500"/>
            <a:ext cx="5168900" cy="504825"/>
          </a:xfrm>
          <a:prstGeom prst="rect">
            <a:avLst/>
          </a:prstGeom>
        </p:spPr>
        <p:txBody>
          <a:bodyPr vert="horz" wrap="square" lIns="0" tIns="12700" rIns="0" bIns="0" rtlCol="0">
            <a:spAutoFit/>
          </a:bodyPr>
          <a:lstStyle/>
          <a:p>
            <a:pPr marL="12700">
              <a:lnSpc>
                <a:spcPct val="100000"/>
              </a:lnSpc>
              <a:spcBef>
                <a:spcPts val="100"/>
              </a:spcBef>
            </a:pPr>
            <a:r>
              <a:rPr dirty="0"/>
              <a:t>一、社会主义从空想到</a:t>
            </a:r>
            <a:r>
              <a:rPr spc="-15" dirty="0"/>
              <a:t>科</a:t>
            </a:r>
            <a:r>
              <a:rPr dirty="0"/>
              <a:t>学</a:t>
            </a:r>
            <a:endParaRPr dirty="0"/>
          </a:p>
        </p:txBody>
      </p:sp>
      <p:sp>
        <p:nvSpPr>
          <p:cNvPr id="7" name="object 7"/>
          <p:cNvSpPr txBox="1"/>
          <p:nvPr/>
        </p:nvSpPr>
        <p:spPr>
          <a:xfrm>
            <a:off x="6591427"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8" name="object 8"/>
          <p:cNvSpPr txBox="1"/>
          <p:nvPr/>
        </p:nvSpPr>
        <p:spPr>
          <a:xfrm>
            <a:off x="7867015" y="6366702"/>
            <a:ext cx="428688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社会主义五百年的历史进程</a:t>
            </a:r>
            <a:endParaRPr sz="2800">
              <a:latin typeface="PMingLiU" panose="02020500000000000000" charset="-120"/>
              <a:cs typeface="PMingLiU" panose="02020500000000000000" charset="-120"/>
            </a:endParaRPr>
          </a:p>
        </p:txBody>
      </p:sp>
      <p:sp>
        <p:nvSpPr>
          <p:cNvPr id="6" name="object 6"/>
          <p:cNvSpPr txBox="1"/>
          <p:nvPr/>
        </p:nvSpPr>
        <p:spPr>
          <a:xfrm>
            <a:off x="558190" y="1043178"/>
            <a:ext cx="10525760" cy="4426585"/>
          </a:xfrm>
          <a:prstGeom prst="rect">
            <a:avLst/>
          </a:prstGeom>
        </p:spPr>
        <p:txBody>
          <a:bodyPr vert="horz" wrap="square" lIns="0" tIns="12065" rIns="0" bIns="0" rtlCol="0">
            <a:spAutoFit/>
          </a:bodyPr>
          <a:lstStyle/>
          <a:p>
            <a:pPr marL="334010" indent="-321945">
              <a:lnSpc>
                <a:spcPct val="100000"/>
              </a:lnSpc>
              <a:spcBef>
                <a:spcPts val="95"/>
              </a:spcBef>
              <a:buSzPct val="96000"/>
              <a:buAutoNum type="arabicPeriod" startAt="3"/>
              <a:tabLst>
                <a:tab pos="334645" algn="l"/>
              </a:tabLst>
            </a:pPr>
            <a:r>
              <a:rPr sz="2800" b="1" spc="-5" dirty="0">
                <a:solidFill>
                  <a:srgbClr val="AA454A"/>
                </a:solidFill>
                <a:latin typeface="微软雅黑" panose="020B0503020204020204" charset="-122"/>
                <a:cs typeface="微软雅黑" panose="020B0503020204020204" charset="-122"/>
              </a:rPr>
              <a:t>科学社会主义理论创立的重大意义</a:t>
            </a:r>
            <a:endParaRPr sz="2800">
              <a:latin typeface="微软雅黑" panose="020B0503020204020204" charset="-122"/>
              <a:cs typeface="微软雅黑" panose="020B0503020204020204" charset="-122"/>
            </a:endParaRPr>
          </a:p>
          <a:p>
            <a:pPr marL="283210" marR="5080" lvl="1">
              <a:lnSpc>
                <a:spcPct val="110000"/>
              </a:lnSpc>
              <a:spcBef>
                <a:spcPts val="1725"/>
              </a:spcBef>
              <a:buSzPct val="96000"/>
              <a:buFont typeface="Wingdings" panose="05000000000000000000"/>
              <a:buChar char=""/>
              <a:tabLst>
                <a:tab pos="566420" algn="l"/>
              </a:tabLst>
            </a:pPr>
            <a:r>
              <a:rPr sz="2800" spc="-5" dirty="0">
                <a:latin typeface="微软雅黑" panose="020B0503020204020204" charset="-122"/>
                <a:cs typeface="微软雅黑" panose="020B0503020204020204" charset="-122"/>
              </a:rPr>
              <a:t>科学社会主义划清了与空想社会主</a:t>
            </a:r>
            <a:r>
              <a:rPr sz="2800" dirty="0">
                <a:latin typeface="微软雅黑" panose="020B0503020204020204" charset="-122"/>
                <a:cs typeface="微软雅黑" panose="020B0503020204020204" charset="-122"/>
              </a:rPr>
              <a:t>义</a:t>
            </a:r>
            <a:r>
              <a:rPr sz="2800" spc="-5" dirty="0">
                <a:latin typeface="微软雅黑" panose="020B0503020204020204" charset="-122"/>
                <a:cs typeface="微软雅黑" panose="020B0503020204020204" charset="-122"/>
              </a:rPr>
              <a:t>，各</a:t>
            </a:r>
            <a:r>
              <a:rPr sz="2800" dirty="0">
                <a:latin typeface="微软雅黑" panose="020B0503020204020204" charset="-122"/>
                <a:cs typeface="微软雅黑" panose="020B0503020204020204" charset="-122"/>
              </a:rPr>
              <a:t>种</a:t>
            </a:r>
            <a:r>
              <a:rPr sz="2800" spc="-5" dirty="0">
                <a:latin typeface="微软雅黑" panose="020B0503020204020204" charset="-122"/>
                <a:cs typeface="微软雅黑" panose="020B0503020204020204" charset="-122"/>
              </a:rPr>
              <a:t>冒牌</a:t>
            </a:r>
            <a:r>
              <a:rPr sz="2800" dirty="0">
                <a:latin typeface="微软雅黑" panose="020B0503020204020204" charset="-122"/>
                <a:cs typeface="微软雅黑" panose="020B0503020204020204" charset="-122"/>
              </a:rPr>
              <a:t>“</a:t>
            </a:r>
            <a:r>
              <a:rPr sz="2800" spc="-5" dirty="0">
                <a:latin typeface="微软雅黑" panose="020B0503020204020204" charset="-122"/>
                <a:cs typeface="微软雅黑" panose="020B0503020204020204" charset="-122"/>
              </a:rPr>
              <a:t>社会</a:t>
            </a:r>
            <a:r>
              <a:rPr sz="2800" dirty="0">
                <a:latin typeface="微软雅黑" panose="020B0503020204020204" charset="-122"/>
                <a:cs typeface="微软雅黑" panose="020B0503020204020204" charset="-122"/>
              </a:rPr>
              <a:t>主</a:t>
            </a:r>
            <a:r>
              <a:rPr sz="2800" spc="-5" dirty="0">
                <a:latin typeface="微软雅黑" panose="020B0503020204020204" charset="-122"/>
                <a:cs typeface="微软雅黑" panose="020B0503020204020204" charset="-122"/>
              </a:rPr>
              <a:t>义”的 </a:t>
            </a:r>
            <a:r>
              <a:rPr sz="2800" spc="-5" dirty="0">
                <a:latin typeface="微软雅黑" panose="020B0503020204020204" charset="-122"/>
                <a:cs typeface="微软雅黑" panose="020B0503020204020204" charset="-122"/>
              </a:rPr>
              <a:t>界限，实现社会主义由空想到科学</a:t>
            </a:r>
            <a:r>
              <a:rPr sz="2800" dirty="0">
                <a:latin typeface="微软雅黑" panose="020B0503020204020204" charset="-122"/>
                <a:cs typeface="微软雅黑" panose="020B0503020204020204" charset="-122"/>
              </a:rPr>
              <a:t>的</a:t>
            </a:r>
            <a:r>
              <a:rPr sz="2800" spc="-5" dirty="0">
                <a:latin typeface="微软雅黑" panose="020B0503020204020204" charset="-122"/>
                <a:cs typeface="微软雅黑" panose="020B0503020204020204" charset="-122"/>
              </a:rPr>
              <a:t>伟大</a:t>
            </a:r>
            <a:r>
              <a:rPr sz="2800" dirty="0">
                <a:latin typeface="微软雅黑" panose="020B0503020204020204" charset="-122"/>
                <a:cs typeface="微软雅黑" panose="020B0503020204020204" charset="-122"/>
              </a:rPr>
              <a:t>飞</a:t>
            </a:r>
            <a:r>
              <a:rPr sz="2800" spc="-5" dirty="0">
                <a:latin typeface="微软雅黑" panose="020B0503020204020204" charset="-122"/>
                <a:cs typeface="微软雅黑" panose="020B0503020204020204" charset="-122"/>
              </a:rPr>
              <a:t>跃。</a:t>
            </a:r>
            <a:endParaRPr sz="2800">
              <a:latin typeface="微软雅黑" panose="020B0503020204020204" charset="-122"/>
              <a:cs typeface="微软雅黑" panose="020B0503020204020204" charset="-122"/>
            </a:endParaRPr>
          </a:p>
          <a:p>
            <a:pPr marL="283210" marR="5080" lvl="1">
              <a:lnSpc>
                <a:spcPts val="3700"/>
              </a:lnSpc>
              <a:spcBef>
                <a:spcPts val="175"/>
              </a:spcBef>
              <a:buSzPct val="96000"/>
              <a:buFont typeface="Wingdings" panose="05000000000000000000"/>
              <a:buChar char=""/>
              <a:tabLst>
                <a:tab pos="567055" algn="l"/>
              </a:tabLst>
            </a:pPr>
            <a:r>
              <a:rPr sz="2800" spc="-10" dirty="0">
                <a:latin typeface="微软雅黑" panose="020B0503020204020204" charset="-122"/>
                <a:cs typeface="微软雅黑" panose="020B0503020204020204" charset="-122"/>
              </a:rPr>
              <a:t>科学社会主义是共产主义运动的指</a:t>
            </a:r>
            <a:r>
              <a:rPr sz="2800" dirty="0">
                <a:latin typeface="微软雅黑" panose="020B0503020204020204" charset="-122"/>
                <a:cs typeface="微软雅黑" panose="020B0503020204020204" charset="-122"/>
              </a:rPr>
              <a:t>导</a:t>
            </a:r>
            <a:r>
              <a:rPr sz="2800" spc="-10" dirty="0">
                <a:latin typeface="微软雅黑" panose="020B0503020204020204" charset="-122"/>
                <a:cs typeface="微软雅黑" panose="020B0503020204020204" charset="-122"/>
              </a:rPr>
              <a:t>思想</a:t>
            </a:r>
            <a:r>
              <a:rPr sz="2800" dirty="0">
                <a:latin typeface="微软雅黑" panose="020B0503020204020204" charset="-122"/>
                <a:cs typeface="微软雅黑" panose="020B0503020204020204" charset="-122"/>
              </a:rPr>
              <a:t>，</a:t>
            </a:r>
            <a:r>
              <a:rPr sz="2800" spc="-10" dirty="0">
                <a:latin typeface="微软雅黑" panose="020B0503020204020204" charset="-122"/>
                <a:cs typeface="微软雅黑" panose="020B0503020204020204" charset="-122"/>
              </a:rPr>
              <a:t>没有</a:t>
            </a:r>
            <a:r>
              <a:rPr sz="2800" dirty="0">
                <a:latin typeface="微软雅黑" panose="020B0503020204020204" charset="-122"/>
                <a:cs typeface="微软雅黑" panose="020B0503020204020204" charset="-122"/>
              </a:rPr>
              <a:t>科</a:t>
            </a:r>
            <a:r>
              <a:rPr sz="2800" spc="-10" dirty="0">
                <a:latin typeface="微软雅黑" panose="020B0503020204020204" charset="-122"/>
                <a:cs typeface="微软雅黑" panose="020B0503020204020204" charset="-122"/>
              </a:rPr>
              <a:t>学社</a:t>
            </a:r>
            <a:r>
              <a:rPr sz="2800" dirty="0">
                <a:latin typeface="微软雅黑" panose="020B0503020204020204" charset="-122"/>
                <a:cs typeface="微软雅黑" panose="020B0503020204020204" charset="-122"/>
              </a:rPr>
              <a:t>会</a:t>
            </a:r>
            <a:r>
              <a:rPr sz="2800" spc="-10" dirty="0">
                <a:latin typeface="微软雅黑" panose="020B0503020204020204" charset="-122"/>
                <a:cs typeface="微软雅黑" panose="020B0503020204020204" charset="-122"/>
              </a:rPr>
              <a:t>主义理 </a:t>
            </a:r>
            <a:r>
              <a:rPr sz="2800" spc="-5" dirty="0">
                <a:latin typeface="微软雅黑" panose="020B0503020204020204" charset="-122"/>
                <a:cs typeface="微软雅黑" panose="020B0503020204020204" charset="-122"/>
              </a:rPr>
              <a:t>论，也就没有共产主义运动。</a:t>
            </a:r>
            <a:endParaRPr sz="2800">
              <a:latin typeface="微软雅黑" panose="020B0503020204020204" charset="-122"/>
              <a:cs typeface="微软雅黑" panose="020B0503020204020204" charset="-122"/>
            </a:endParaRPr>
          </a:p>
          <a:p>
            <a:pPr marL="565785" lvl="1" indent="-283210">
              <a:lnSpc>
                <a:spcPct val="100000"/>
              </a:lnSpc>
              <a:spcBef>
                <a:spcPts val="150"/>
              </a:spcBef>
              <a:buSzPct val="96000"/>
              <a:buFont typeface="Wingdings" panose="05000000000000000000"/>
              <a:buChar char=""/>
              <a:tabLst>
                <a:tab pos="566420" algn="l"/>
              </a:tabLst>
            </a:pPr>
            <a:r>
              <a:rPr sz="2800" spc="-5" dirty="0">
                <a:latin typeface="微软雅黑" panose="020B0503020204020204" charset="-122"/>
                <a:cs typeface="微软雅黑" panose="020B0503020204020204" charset="-122"/>
              </a:rPr>
              <a:t>科学社会主义的创立，为各国无产</a:t>
            </a:r>
            <a:r>
              <a:rPr sz="2800" dirty="0">
                <a:latin typeface="微软雅黑" panose="020B0503020204020204" charset="-122"/>
                <a:cs typeface="微软雅黑" panose="020B0503020204020204" charset="-122"/>
              </a:rPr>
              <a:t>阶</a:t>
            </a:r>
            <a:r>
              <a:rPr sz="2800" spc="-5" dirty="0">
                <a:latin typeface="微软雅黑" panose="020B0503020204020204" charset="-122"/>
                <a:cs typeface="微软雅黑" panose="020B0503020204020204" charset="-122"/>
              </a:rPr>
              <a:t>级反</a:t>
            </a:r>
            <a:r>
              <a:rPr sz="2800" dirty="0">
                <a:latin typeface="微软雅黑" panose="020B0503020204020204" charset="-122"/>
                <a:cs typeface="微软雅黑" panose="020B0503020204020204" charset="-122"/>
              </a:rPr>
              <a:t>对</a:t>
            </a:r>
            <a:r>
              <a:rPr sz="2800" spc="-5" dirty="0">
                <a:latin typeface="微软雅黑" panose="020B0503020204020204" charset="-122"/>
                <a:cs typeface="微软雅黑" panose="020B0503020204020204" charset="-122"/>
              </a:rPr>
              <a:t>资产</a:t>
            </a:r>
            <a:r>
              <a:rPr sz="2800" dirty="0">
                <a:latin typeface="微软雅黑" panose="020B0503020204020204" charset="-122"/>
                <a:cs typeface="微软雅黑" panose="020B0503020204020204" charset="-122"/>
              </a:rPr>
              <a:t>阶</a:t>
            </a:r>
            <a:r>
              <a:rPr sz="2800" spc="-5" dirty="0">
                <a:latin typeface="微软雅黑" panose="020B0503020204020204" charset="-122"/>
                <a:cs typeface="微软雅黑" panose="020B0503020204020204" charset="-122"/>
              </a:rPr>
              <a:t>级的</a:t>
            </a:r>
            <a:r>
              <a:rPr sz="2800" dirty="0">
                <a:latin typeface="微软雅黑" panose="020B0503020204020204" charset="-122"/>
                <a:cs typeface="微软雅黑" panose="020B0503020204020204" charset="-122"/>
              </a:rPr>
              <a:t>斗</a:t>
            </a:r>
            <a:r>
              <a:rPr sz="2800" spc="-5" dirty="0">
                <a:latin typeface="微软雅黑" panose="020B0503020204020204" charset="-122"/>
                <a:cs typeface="微软雅黑" panose="020B0503020204020204" charset="-122"/>
              </a:rPr>
              <a:t>争提供</a:t>
            </a:r>
            <a:endParaRPr sz="2800">
              <a:latin typeface="微软雅黑" panose="020B0503020204020204" charset="-122"/>
              <a:cs typeface="微软雅黑" panose="020B0503020204020204" charset="-122"/>
            </a:endParaRPr>
          </a:p>
          <a:p>
            <a:pPr marL="283210">
              <a:lnSpc>
                <a:spcPct val="100000"/>
              </a:lnSpc>
              <a:spcBef>
                <a:spcPts val="340"/>
              </a:spcBef>
            </a:pPr>
            <a:r>
              <a:rPr sz="2800" spc="-10" dirty="0">
                <a:latin typeface="微软雅黑" panose="020B0503020204020204" charset="-122"/>
                <a:cs typeface="微软雅黑" panose="020B0503020204020204" charset="-122"/>
              </a:rPr>
              <a:t>了锐利的思想武器，推动了国际共</a:t>
            </a:r>
            <a:r>
              <a:rPr sz="2800" dirty="0">
                <a:latin typeface="微软雅黑" panose="020B0503020204020204" charset="-122"/>
                <a:cs typeface="微软雅黑" panose="020B0503020204020204" charset="-122"/>
              </a:rPr>
              <a:t>产</a:t>
            </a:r>
            <a:r>
              <a:rPr sz="2800" spc="-10" dirty="0">
                <a:latin typeface="微软雅黑" panose="020B0503020204020204" charset="-122"/>
                <a:cs typeface="微软雅黑" panose="020B0503020204020204" charset="-122"/>
              </a:rPr>
              <a:t>主义</a:t>
            </a:r>
            <a:r>
              <a:rPr sz="2800" dirty="0">
                <a:latin typeface="微软雅黑" panose="020B0503020204020204" charset="-122"/>
                <a:cs typeface="微软雅黑" panose="020B0503020204020204" charset="-122"/>
              </a:rPr>
              <a:t>运</a:t>
            </a:r>
            <a:r>
              <a:rPr sz="2800" spc="-10" dirty="0">
                <a:latin typeface="微软雅黑" panose="020B0503020204020204" charset="-122"/>
                <a:cs typeface="微软雅黑" panose="020B0503020204020204" charset="-122"/>
              </a:rPr>
              <a:t>动的</a:t>
            </a:r>
            <a:r>
              <a:rPr sz="2800" dirty="0">
                <a:latin typeface="微软雅黑" panose="020B0503020204020204" charset="-122"/>
                <a:cs typeface="微软雅黑" panose="020B0503020204020204" charset="-122"/>
              </a:rPr>
              <a:t>蓬</a:t>
            </a:r>
            <a:r>
              <a:rPr sz="2800" spc="-10" dirty="0">
                <a:latin typeface="微软雅黑" panose="020B0503020204020204" charset="-122"/>
                <a:cs typeface="微软雅黑" panose="020B0503020204020204" charset="-122"/>
              </a:rPr>
              <a:t>勃发</a:t>
            </a:r>
            <a:r>
              <a:rPr sz="2800" dirty="0">
                <a:latin typeface="微软雅黑" panose="020B0503020204020204" charset="-122"/>
                <a:cs typeface="微软雅黑" panose="020B0503020204020204" charset="-122"/>
              </a:rPr>
              <a:t>展</a:t>
            </a:r>
            <a:r>
              <a:rPr sz="2800" spc="-5" dirty="0">
                <a:latin typeface="微软雅黑" panose="020B0503020204020204" charset="-122"/>
                <a:cs typeface="微软雅黑" panose="020B0503020204020204" charset="-122"/>
              </a:rPr>
              <a:t>。</a:t>
            </a:r>
            <a:endParaRPr sz="2800">
              <a:latin typeface="微软雅黑" panose="020B0503020204020204" charset="-122"/>
              <a:cs typeface="微软雅黑" panose="020B0503020204020204" charset="-122"/>
            </a:endParaRPr>
          </a:p>
          <a:p>
            <a:pPr marL="283210" marR="5080" lvl="1">
              <a:lnSpc>
                <a:spcPct val="110000"/>
              </a:lnSpc>
              <a:buSzPct val="96000"/>
              <a:buFont typeface="Wingdings" panose="05000000000000000000"/>
              <a:buChar char=""/>
              <a:tabLst>
                <a:tab pos="566420" algn="l"/>
              </a:tabLst>
            </a:pPr>
            <a:r>
              <a:rPr sz="2800" spc="-5" dirty="0">
                <a:latin typeface="微软雅黑" panose="020B0503020204020204" charset="-122"/>
                <a:cs typeface="微软雅黑" panose="020B0503020204020204" charset="-122"/>
              </a:rPr>
              <a:t>科学社会主义理论是全世界无产阶</a:t>
            </a:r>
            <a:r>
              <a:rPr sz="2800" dirty="0">
                <a:latin typeface="微软雅黑" panose="020B0503020204020204" charset="-122"/>
                <a:cs typeface="微软雅黑" panose="020B0503020204020204" charset="-122"/>
              </a:rPr>
              <a:t>级</a:t>
            </a:r>
            <a:r>
              <a:rPr sz="2800" spc="-5" dirty="0">
                <a:latin typeface="微软雅黑" panose="020B0503020204020204" charset="-122"/>
                <a:cs typeface="微软雅黑" panose="020B0503020204020204" charset="-122"/>
              </a:rPr>
              <a:t>和革</a:t>
            </a:r>
            <a:r>
              <a:rPr sz="2800" dirty="0">
                <a:latin typeface="微软雅黑" panose="020B0503020204020204" charset="-122"/>
                <a:cs typeface="微软雅黑" panose="020B0503020204020204" charset="-122"/>
              </a:rPr>
              <a:t>命</a:t>
            </a:r>
            <a:r>
              <a:rPr sz="2800" spc="-5" dirty="0">
                <a:latin typeface="微软雅黑" panose="020B0503020204020204" charset="-122"/>
                <a:cs typeface="微软雅黑" panose="020B0503020204020204" charset="-122"/>
              </a:rPr>
              <a:t>人民</a:t>
            </a:r>
            <a:r>
              <a:rPr sz="2800" dirty="0">
                <a:latin typeface="微软雅黑" panose="020B0503020204020204" charset="-122"/>
                <a:cs typeface="微软雅黑" panose="020B0503020204020204" charset="-122"/>
              </a:rPr>
              <a:t>的</a:t>
            </a:r>
            <a:r>
              <a:rPr sz="2800" spc="-5" dirty="0">
                <a:latin typeface="微软雅黑" panose="020B0503020204020204" charset="-122"/>
                <a:cs typeface="微软雅黑" panose="020B0503020204020204" charset="-122"/>
              </a:rPr>
              <a:t>行动</a:t>
            </a:r>
            <a:r>
              <a:rPr sz="2800" dirty="0">
                <a:latin typeface="微软雅黑" panose="020B0503020204020204" charset="-122"/>
                <a:cs typeface="微软雅黑" panose="020B0503020204020204" charset="-122"/>
              </a:rPr>
              <a:t>指</a:t>
            </a:r>
            <a:r>
              <a:rPr sz="2800" spc="-5" dirty="0">
                <a:latin typeface="微软雅黑" panose="020B0503020204020204" charset="-122"/>
                <a:cs typeface="微软雅黑" panose="020B0503020204020204" charset="-122"/>
              </a:rPr>
              <a:t>南，是 </a:t>
            </a:r>
            <a:r>
              <a:rPr sz="2800" spc="-5" dirty="0">
                <a:latin typeface="微软雅黑" panose="020B0503020204020204" charset="-122"/>
                <a:cs typeface="微软雅黑" panose="020B0503020204020204" charset="-122"/>
              </a:rPr>
              <a:t>指引全人类最终获得彻底解放的伟</a:t>
            </a:r>
            <a:r>
              <a:rPr sz="2800" dirty="0">
                <a:latin typeface="微软雅黑" panose="020B0503020204020204" charset="-122"/>
                <a:cs typeface="微软雅黑" panose="020B0503020204020204" charset="-122"/>
              </a:rPr>
              <a:t>大</a:t>
            </a:r>
            <a:r>
              <a:rPr sz="2800" spc="-5" dirty="0">
                <a:latin typeface="微软雅黑" panose="020B0503020204020204" charset="-122"/>
                <a:cs typeface="微软雅黑" panose="020B0503020204020204" charset="-122"/>
              </a:rPr>
              <a:t>旗帜。</a:t>
            </a:r>
            <a:endParaRPr sz="2800">
              <a:latin typeface="微软雅黑" panose="020B0503020204020204" charset="-122"/>
              <a:cs typeface="微软雅黑" panose="020B0503020204020204" charset="-122"/>
            </a:endParaRPr>
          </a:p>
        </p:txBody>
      </p:sp>
      <p:pic>
        <p:nvPicPr>
          <p:cNvPr id="9" name="图片 8" descr="logo"/>
          <p:cNvPicPr>
            <a:picLocks noChangeAspect="1"/>
          </p:cNvPicPr>
          <p:nvPr/>
        </p:nvPicPr>
        <p:blipFill>
          <a:blip r:embed="rId2"/>
          <a:stretch>
            <a:fillRect/>
          </a:stretch>
        </p:blipFill>
        <p:spPr>
          <a:xfrm>
            <a:off x="10427970" y="161925"/>
            <a:ext cx="1764030" cy="41529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 name="PA_ImportSvg_636886300124129038"/>
          <p:cNvSpPr/>
          <p:nvPr>
            <p:custDataLst>
              <p:tags r:id="rId1"/>
            </p:custDataLst>
          </p:nvPr>
        </p:nvSpPr>
        <p:spPr>
          <a:xfrm>
            <a:off x="6657181" y="3874016"/>
            <a:ext cx="293082" cy="293082"/>
          </a:xfrm>
          <a:custGeom>
            <a:avLst/>
            <a:gdLst/>
            <a:ahLst/>
            <a:cxnLst/>
            <a:rect l="l" t="t" r="r" b="b"/>
            <a:pathLst>
              <a:path w="13004801" h="13004801">
                <a:moveTo>
                  <a:pt x="7721600" y="13004800"/>
                </a:moveTo>
                <a:cubicBezTo>
                  <a:pt x="4023360" y="13004800"/>
                  <a:pt x="4023360" y="12842240"/>
                  <a:pt x="3535680" y="12517120"/>
                </a:cubicBezTo>
                <a:cubicBezTo>
                  <a:pt x="3291840" y="12354560"/>
                  <a:pt x="2844800" y="12192000"/>
                  <a:pt x="1178560" y="12110720"/>
                </a:cubicBezTo>
                <a:cubicBezTo>
                  <a:pt x="1056640" y="12110720"/>
                  <a:pt x="934720" y="12070080"/>
                  <a:pt x="853440" y="11948160"/>
                </a:cubicBezTo>
                <a:cubicBezTo>
                  <a:pt x="853440" y="11907520"/>
                  <a:pt x="0" y="10688320"/>
                  <a:pt x="0" y="8737600"/>
                </a:cubicBezTo>
                <a:cubicBezTo>
                  <a:pt x="0" y="6827520"/>
                  <a:pt x="609600" y="5933440"/>
                  <a:pt x="609600" y="5892800"/>
                </a:cubicBezTo>
                <a:cubicBezTo>
                  <a:pt x="690880" y="5770880"/>
                  <a:pt x="812800" y="5689600"/>
                  <a:pt x="975360" y="5689600"/>
                </a:cubicBezTo>
                <a:cubicBezTo>
                  <a:pt x="2357120" y="5689600"/>
                  <a:pt x="4267200" y="3942080"/>
                  <a:pt x="5527040" y="894080"/>
                </a:cubicBezTo>
                <a:cubicBezTo>
                  <a:pt x="5730240" y="365760"/>
                  <a:pt x="5770880" y="0"/>
                  <a:pt x="6583680" y="0"/>
                </a:cubicBezTo>
                <a:cubicBezTo>
                  <a:pt x="7030720" y="0"/>
                  <a:pt x="7559040" y="325120"/>
                  <a:pt x="7802880" y="772160"/>
                </a:cubicBezTo>
                <a:cubicBezTo>
                  <a:pt x="8331200" y="1625600"/>
                  <a:pt x="8046720" y="3495040"/>
                  <a:pt x="7802880" y="4511040"/>
                </a:cubicBezTo>
                <a:cubicBezTo>
                  <a:pt x="8656320" y="4511040"/>
                  <a:pt x="10160000" y="4511040"/>
                  <a:pt x="10891520" y="4511040"/>
                </a:cubicBezTo>
                <a:cubicBezTo>
                  <a:pt x="11907520" y="4511040"/>
                  <a:pt x="12557761" y="5120640"/>
                  <a:pt x="12598400" y="5974080"/>
                </a:cubicBezTo>
                <a:cubicBezTo>
                  <a:pt x="12598400" y="6258559"/>
                  <a:pt x="12557760" y="6624320"/>
                  <a:pt x="12476480" y="6827520"/>
                </a:cubicBezTo>
                <a:cubicBezTo>
                  <a:pt x="12679680" y="7030720"/>
                  <a:pt x="12964161" y="7396480"/>
                  <a:pt x="13004800" y="7802880"/>
                </a:cubicBezTo>
                <a:cubicBezTo>
                  <a:pt x="13004800" y="8371839"/>
                  <a:pt x="12639040" y="8778239"/>
                  <a:pt x="12435840" y="9022080"/>
                </a:cubicBezTo>
                <a:cubicBezTo>
                  <a:pt x="12476480" y="9184639"/>
                  <a:pt x="12598400" y="9387839"/>
                  <a:pt x="12598400" y="9631680"/>
                </a:cubicBezTo>
                <a:cubicBezTo>
                  <a:pt x="12557760" y="10241280"/>
                  <a:pt x="12070080" y="10647680"/>
                  <a:pt x="11785600" y="10891520"/>
                </a:cubicBezTo>
                <a:cubicBezTo>
                  <a:pt x="11826240" y="11054080"/>
                  <a:pt x="11826240" y="11379200"/>
                  <a:pt x="11785600" y="11623039"/>
                </a:cubicBezTo>
                <a:cubicBezTo>
                  <a:pt x="11541760" y="12598400"/>
                  <a:pt x="10078720" y="13004800"/>
                  <a:pt x="7721600" y="13004800"/>
                </a:cubicBezTo>
                <a:close/>
                <a:moveTo>
                  <a:pt x="1381760" y="11257280"/>
                </a:moveTo>
                <a:cubicBezTo>
                  <a:pt x="2844800" y="11379200"/>
                  <a:pt x="3616960" y="11541760"/>
                  <a:pt x="4023360" y="11866880"/>
                </a:cubicBezTo>
                <a:cubicBezTo>
                  <a:pt x="4348480" y="12110720"/>
                  <a:pt x="4307840" y="12192000"/>
                  <a:pt x="7721600" y="12192000"/>
                </a:cubicBezTo>
                <a:cubicBezTo>
                  <a:pt x="8778240" y="12192000"/>
                  <a:pt x="10810240" y="12151360"/>
                  <a:pt x="10972800" y="11419840"/>
                </a:cubicBezTo>
                <a:cubicBezTo>
                  <a:pt x="11054080" y="11135360"/>
                  <a:pt x="10728960" y="10850880"/>
                  <a:pt x="10728960" y="10850880"/>
                </a:cubicBezTo>
                <a:cubicBezTo>
                  <a:pt x="10647680" y="10647680"/>
                  <a:pt x="10728960" y="10403840"/>
                  <a:pt x="10932160" y="10322561"/>
                </a:cubicBezTo>
                <a:cubicBezTo>
                  <a:pt x="10932160" y="10322561"/>
                  <a:pt x="11744960" y="10038080"/>
                  <a:pt x="11744960" y="9591041"/>
                </a:cubicBezTo>
                <a:cubicBezTo>
                  <a:pt x="11744960" y="9306561"/>
                  <a:pt x="11541760" y="9144001"/>
                  <a:pt x="11541760" y="9103361"/>
                </a:cubicBezTo>
                <a:cubicBezTo>
                  <a:pt x="11419840" y="8900161"/>
                  <a:pt x="11460480" y="8656320"/>
                  <a:pt x="11663680" y="8534401"/>
                </a:cubicBezTo>
                <a:cubicBezTo>
                  <a:pt x="11663680" y="8534401"/>
                  <a:pt x="12191999" y="8209281"/>
                  <a:pt x="12191999" y="7762241"/>
                </a:cubicBezTo>
                <a:cubicBezTo>
                  <a:pt x="12191999" y="7437121"/>
                  <a:pt x="11744959" y="7193281"/>
                  <a:pt x="11704319" y="7152641"/>
                </a:cubicBezTo>
                <a:cubicBezTo>
                  <a:pt x="11623039" y="7112001"/>
                  <a:pt x="11541759" y="6990081"/>
                  <a:pt x="11501119" y="6868161"/>
                </a:cubicBezTo>
                <a:cubicBezTo>
                  <a:pt x="11460479" y="6746241"/>
                  <a:pt x="11501119" y="6624320"/>
                  <a:pt x="11582399" y="6543041"/>
                </a:cubicBezTo>
                <a:cubicBezTo>
                  <a:pt x="11582399" y="6543041"/>
                  <a:pt x="11785599" y="6217921"/>
                  <a:pt x="11785599" y="5892801"/>
                </a:cubicBezTo>
                <a:cubicBezTo>
                  <a:pt x="11785599" y="5242561"/>
                  <a:pt x="11054080" y="5201921"/>
                  <a:pt x="10891519" y="5201921"/>
                </a:cubicBezTo>
                <a:cubicBezTo>
                  <a:pt x="9875519" y="5201921"/>
                  <a:pt x="7233919" y="5201921"/>
                  <a:pt x="7233919" y="5201921"/>
                </a:cubicBezTo>
                <a:cubicBezTo>
                  <a:pt x="7111999" y="5201921"/>
                  <a:pt x="6949439" y="5120641"/>
                  <a:pt x="6908799" y="5039361"/>
                </a:cubicBezTo>
                <a:cubicBezTo>
                  <a:pt x="6827519" y="4917441"/>
                  <a:pt x="6827519" y="4795521"/>
                  <a:pt x="6868159" y="4673601"/>
                </a:cubicBezTo>
                <a:cubicBezTo>
                  <a:pt x="7274559" y="3535681"/>
                  <a:pt x="7477759" y="1747521"/>
                  <a:pt x="7111999" y="1137921"/>
                </a:cubicBezTo>
                <a:cubicBezTo>
                  <a:pt x="7030720" y="975360"/>
                  <a:pt x="6990080" y="812800"/>
                  <a:pt x="6583680" y="812800"/>
                </a:cubicBezTo>
                <a:cubicBezTo>
                  <a:pt x="6543040" y="812800"/>
                  <a:pt x="6380480" y="853440"/>
                  <a:pt x="6258560" y="1178560"/>
                </a:cubicBezTo>
                <a:cubicBezTo>
                  <a:pt x="4917440" y="4429760"/>
                  <a:pt x="2885440" y="6299200"/>
                  <a:pt x="1219200" y="6461760"/>
                </a:cubicBezTo>
                <a:cubicBezTo>
                  <a:pt x="1056640" y="6786880"/>
                  <a:pt x="812800" y="7477760"/>
                  <a:pt x="812800" y="8696960"/>
                </a:cubicBezTo>
                <a:cubicBezTo>
                  <a:pt x="812800" y="9997440"/>
                  <a:pt x="1219200" y="10932160"/>
                  <a:pt x="1381760" y="11257280"/>
                </a:cubicBezTo>
                <a:close/>
              </a:path>
            </a:pathLst>
          </a:custGeom>
          <a:solidFill>
            <a:sysClr val="window" lastClr="FFFFFF"/>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ysClr val="window" lastClr="FFFFFF"/>
                </a:solidFill>
                <a:latin typeface="Arial" panose="020B0604020202020204" pitchFamily="34" charset="0"/>
                <a:ea typeface="微软雅黑" panose="020B0503020204020204" charset="-122"/>
                <a:cs typeface="+mn-ea"/>
              </a:defRPr>
            </a:lvl1pPr>
            <a:lvl2pPr marL="457200" algn="l" defTabSz="914400" rtl="0" eaLnBrk="1" latinLnBrk="0" hangingPunct="1">
              <a:defRPr sz="1800" kern="1200">
                <a:solidFill>
                  <a:sysClr val="window" lastClr="FFFFFF"/>
                </a:solidFill>
                <a:latin typeface="Arial" panose="020B0604020202020204" pitchFamily="34" charset="0"/>
                <a:ea typeface="微软雅黑" panose="020B0503020204020204" charset="-122"/>
                <a:cs typeface="+mn-ea"/>
              </a:defRPr>
            </a:lvl2pPr>
            <a:lvl3pPr marL="914400" algn="l" defTabSz="914400" rtl="0" eaLnBrk="1" latinLnBrk="0" hangingPunct="1">
              <a:defRPr sz="1800" kern="1200">
                <a:solidFill>
                  <a:sysClr val="window" lastClr="FFFFFF"/>
                </a:solidFill>
                <a:latin typeface="Arial" panose="020B0604020202020204" pitchFamily="34" charset="0"/>
                <a:ea typeface="微软雅黑" panose="020B0503020204020204" charset="-122"/>
                <a:cs typeface="+mn-ea"/>
              </a:defRPr>
            </a:lvl3pPr>
            <a:lvl4pPr marL="1371600" algn="l" defTabSz="914400" rtl="0" eaLnBrk="1" latinLnBrk="0" hangingPunct="1">
              <a:defRPr sz="1800" kern="1200">
                <a:solidFill>
                  <a:sysClr val="window" lastClr="FFFFFF"/>
                </a:solidFill>
                <a:latin typeface="Arial" panose="020B0604020202020204" pitchFamily="34" charset="0"/>
                <a:ea typeface="微软雅黑" panose="020B0503020204020204" charset="-122"/>
                <a:cs typeface="+mn-ea"/>
              </a:defRPr>
            </a:lvl4pPr>
            <a:lvl5pPr marL="1828800" algn="l" defTabSz="914400" rtl="0" eaLnBrk="1" latinLnBrk="0" hangingPunct="1">
              <a:defRPr sz="1800" kern="1200">
                <a:solidFill>
                  <a:sysClr val="window" lastClr="FFFFFF"/>
                </a:solidFill>
                <a:latin typeface="Arial" panose="020B0604020202020204" pitchFamily="34" charset="0"/>
                <a:ea typeface="微软雅黑" panose="020B0503020204020204" charset="-122"/>
                <a:cs typeface="+mn-ea"/>
              </a:defRPr>
            </a:lvl5pPr>
            <a:lvl6pPr marL="2286000" algn="l" defTabSz="914400" rtl="0" eaLnBrk="1" latinLnBrk="0" hangingPunct="1">
              <a:defRPr sz="1800" kern="1200">
                <a:solidFill>
                  <a:sysClr val="window" lastClr="FFFFFF"/>
                </a:solidFill>
                <a:latin typeface="Arial" panose="020B0604020202020204" pitchFamily="34" charset="0"/>
                <a:ea typeface="微软雅黑" panose="020B0503020204020204" charset="-122"/>
                <a:cs typeface="+mn-ea"/>
              </a:defRPr>
            </a:lvl6pPr>
            <a:lvl7pPr marL="2743200" algn="l" defTabSz="914400" rtl="0" eaLnBrk="1" latinLnBrk="0" hangingPunct="1">
              <a:defRPr sz="1800" kern="1200">
                <a:solidFill>
                  <a:sysClr val="window" lastClr="FFFFFF"/>
                </a:solidFill>
                <a:latin typeface="Arial" panose="020B0604020202020204" pitchFamily="34" charset="0"/>
                <a:ea typeface="微软雅黑" panose="020B0503020204020204" charset="-122"/>
                <a:cs typeface="+mn-ea"/>
              </a:defRPr>
            </a:lvl7pPr>
            <a:lvl8pPr marL="3200400" algn="l" defTabSz="914400" rtl="0" eaLnBrk="1" latinLnBrk="0" hangingPunct="1">
              <a:defRPr sz="1800" kern="1200">
                <a:solidFill>
                  <a:sysClr val="window" lastClr="FFFFFF"/>
                </a:solidFill>
                <a:latin typeface="Arial" panose="020B0604020202020204" pitchFamily="34" charset="0"/>
                <a:ea typeface="微软雅黑" panose="020B0503020204020204" charset="-122"/>
                <a:cs typeface="+mn-ea"/>
              </a:defRPr>
            </a:lvl8pPr>
            <a:lvl9pPr marL="3657600" algn="l" defTabSz="914400" rtl="0" eaLnBrk="1" latinLnBrk="0" hangingPunct="1">
              <a:defRPr sz="1800" kern="1200">
                <a:solidFill>
                  <a:sysClr val="window" lastClr="FFFFFF"/>
                </a:solidFill>
                <a:latin typeface="Arial" panose="020B0604020202020204" pitchFamily="34" charset="0"/>
                <a:ea typeface="微软雅黑" panose="020B0503020204020204" charset="-122"/>
                <a:cs typeface="+mn-ea"/>
              </a:defRPr>
            </a:lvl9pPr>
          </a:lstStyle>
          <a:p>
            <a:pPr algn="ctr"/>
            <a:endParaRPr lang="zh-CN" altLang="en-US"/>
          </a:p>
        </p:txBody>
      </p:sp>
      <p:pic>
        <p:nvPicPr>
          <p:cNvPr id="8" name="PA-图片 3" descr="几何拼接2"/>
          <p:cNvPicPr>
            <a:picLocks noChangeAspect="1"/>
          </p:cNvPicPr>
          <p:nvPr>
            <p:custDataLst>
              <p:tags r:id="rId2"/>
            </p:custDataLst>
          </p:nvPr>
        </p:nvPicPr>
        <p:blipFill>
          <a:blip r:embed="rId3"/>
          <a:srcRect/>
          <a:stretch>
            <a:fillRect/>
          </a:stretch>
        </p:blipFill>
        <p:spPr>
          <a:xfrm>
            <a:off x="1408731" y="397419"/>
            <a:ext cx="1428550" cy="1428550"/>
          </a:xfrm>
          <a:prstGeom prst="ellipse">
            <a:avLst/>
          </a:prstGeom>
          <a:ln w="50800">
            <a:solidFill>
              <a:sysClr val="window" lastClr="FFFFFF"/>
            </a:solidFill>
          </a:ln>
          <a:effectLst>
            <a:outerShdw blurRad="127000" dist="38100" dir="5400000" algn="ctr" rotWithShape="0">
              <a:srgbClr val="000000">
                <a:alpha val="20000"/>
              </a:srgbClr>
            </a:outerShdw>
          </a:effectLst>
        </p:spPr>
      </p:pic>
      <p:pic>
        <p:nvPicPr>
          <p:cNvPr id="3" name="PA-图片 5" descr="剪纸"/>
          <p:cNvPicPr>
            <a:picLocks noChangeAspect="1"/>
          </p:cNvPicPr>
          <p:nvPr>
            <p:custDataLst>
              <p:tags r:id="rId4"/>
            </p:custDataLst>
          </p:nvPr>
        </p:nvPicPr>
        <p:blipFill>
          <a:blip r:embed="rId5"/>
          <a:srcRect/>
          <a:stretch>
            <a:fillRect/>
          </a:stretch>
        </p:blipFill>
        <p:spPr>
          <a:xfrm>
            <a:off x="860449" y="2052456"/>
            <a:ext cx="2525072" cy="2525112"/>
          </a:xfrm>
          <a:prstGeom prst="ellipse">
            <a:avLst/>
          </a:prstGeom>
          <a:ln w="50800">
            <a:solidFill>
              <a:sysClr val="window" lastClr="FFFFFF"/>
            </a:solidFill>
          </a:ln>
          <a:effectLst>
            <a:outerShdw blurRad="127000" dist="38100" dir="5400000" algn="ctr" rotWithShape="0">
              <a:srgbClr val="000000">
                <a:alpha val="20000"/>
              </a:srgbClr>
            </a:outerShdw>
          </a:effectLst>
        </p:spPr>
      </p:pic>
      <p:pic>
        <p:nvPicPr>
          <p:cNvPr id="4" name="PA-图片 6" descr="字体感觉1"/>
          <p:cNvPicPr>
            <a:picLocks noChangeAspect="1"/>
          </p:cNvPicPr>
          <p:nvPr>
            <p:custDataLst>
              <p:tags r:id="rId6"/>
            </p:custDataLst>
          </p:nvPr>
        </p:nvPicPr>
        <p:blipFill>
          <a:blip r:embed="rId7"/>
          <a:srcRect/>
          <a:stretch>
            <a:fillRect/>
          </a:stretch>
        </p:blipFill>
        <p:spPr>
          <a:xfrm>
            <a:off x="1408731" y="4804055"/>
            <a:ext cx="1428539" cy="1428550"/>
          </a:xfrm>
          <a:prstGeom prst="ellipse">
            <a:avLst/>
          </a:prstGeom>
          <a:ln w="50800">
            <a:solidFill>
              <a:sysClr val="window" lastClr="FFFFFF"/>
            </a:solidFill>
          </a:ln>
          <a:effectLst>
            <a:outerShdw blurRad="127000" dist="38100" dir="5400000" algn="ctr" rotWithShape="0">
              <a:srgbClr val="000000">
                <a:alpha val="20000"/>
              </a:srgbClr>
            </a:outerShdw>
          </a:effectLst>
        </p:spPr>
      </p:pic>
      <p:grpSp>
        <p:nvGrpSpPr>
          <p:cNvPr id="5" name="组合 4"/>
          <p:cNvGrpSpPr/>
          <p:nvPr>
            <p:custDataLst>
              <p:tags r:id="rId8"/>
            </p:custDataLst>
          </p:nvPr>
        </p:nvGrpSpPr>
        <p:grpSpPr>
          <a:xfrm>
            <a:off x="365119" y="1557135"/>
            <a:ext cx="3515752" cy="3515752"/>
            <a:chOff x="4083533" y="-166844"/>
            <a:chExt cx="7280274" cy="6936336"/>
          </a:xfrm>
        </p:grpSpPr>
        <p:sp>
          <p:nvSpPr>
            <p:cNvPr id="6" name="弧形 5"/>
            <p:cNvSpPr/>
            <p:nvPr>
              <p:custDataLst>
                <p:tags r:id="rId9"/>
              </p:custDataLst>
            </p:nvPr>
          </p:nvSpPr>
          <p:spPr>
            <a:xfrm rot="10800000">
              <a:off x="4083533" y="-166844"/>
              <a:ext cx="7280274" cy="6936336"/>
            </a:xfrm>
            <a:prstGeom prst="arc">
              <a:avLst>
                <a:gd name="adj1" fmla="val 21095423"/>
                <a:gd name="adj2" fmla="val 552742"/>
              </a:avLst>
            </a:prstGeom>
            <a:noFill/>
            <a:ln w="63500" cap="rnd" cmpd="sng" algn="ctr">
              <a:solidFill>
                <a:sysClr val="window" lastClr="FFFFFF">
                  <a:lumMod val="65000"/>
                </a:sysClr>
              </a:solidFill>
              <a:prstDash val="solid"/>
              <a:miter lim="800000"/>
            </a:ln>
            <a:effectLst/>
          </p:spPr>
          <p:txBody>
            <a:bodyPr rtlCol="0" anchor="ctr"/>
            <a:p>
              <a:pPr algn="ctr"/>
              <a:endParaRPr lang="zh-CN" altLang="en-US"/>
            </a:p>
          </p:txBody>
        </p:sp>
        <p:sp>
          <p:nvSpPr>
            <p:cNvPr id="12" name="弧形 11"/>
            <p:cNvSpPr/>
            <p:nvPr>
              <p:custDataLst>
                <p:tags r:id="rId10"/>
              </p:custDataLst>
            </p:nvPr>
          </p:nvSpPr>
          <p:spPr>
            <a:xfrm rot="10800000">
              <a:off x="4511008" y="211074"/>
              <a:ext cx="6548603" cy="6239231"/>
            </a:xfrm>
            <a:prstGeom prst="arc">
              <a:avLst>
                <a:gd name="adj1" fmla="val 20784833"/>
                <a:gd name="adj2" fmla="val 921241"/>
              </a:avLst>
            </a:prstGeom>
            <a:noFill/>
            <a:ln w="63500" cap="rnd" cmpd="sng" algn="ctr">
              <a:solidFill>
                <a:sysClr val="window" lastClr="FFFFFF">
                  <a:lumMod val="65000"/>
                </a:sysClr>
              </a:solidFill>
              <a:prstDash val="solid"/>
              <a:miter lim="800000"/>
            </a:ln>
            <a:effectLst/>
          </p:spPr>
          <p:txBody>
            <a:bodyPr rtlCol="0" anchor="ctr"/>
            <a:p>
              <a:pPr algn="ctr"/>
              <a:endParaRPr lang="zh-CN" altLang="en-US"/>
            </a:p>
          </p:txBody>
        </p:sp>
      </p:grpSp>
      <p:grpSp>
        <p:nvGrpSpPr>
          <p:cNvPr id="13" name="组合 12"/>
          <p:cNvGrpSpPr/>
          <p:nvPr>
            <p:custDataLst>
              <p:tags r:id="rId11"/>
            </p:custDataLst>
          </p:nvPr>
        </p:nvGrpSpPr>
        <p:grpSpPr>
          <a:xfrm flipH="1">
            <a:off x="365119" y="1557135"/>
            <a:ext cx="3515752" cy="3515752"/>
            <a:chOff x="4083533" y="-166844"/>
            <a:chExt cx="7280274" cy="6936336"/>
          </a:xfrm>
        </p:grpSpPr>
        <p:sp>
          <p:nvSpPr>
            <p:cNvPr id="17" name="弧形 16"/>
            <p:cNvSpPr/>
            <p:nvPr>
              <p:custDataLst>
                <p:tags r:id="rId12"/>
              </p:custDataLst>
            </p:nvPr>
          </p:nvSpPr>
          <p:spPr>
            <a:xfrm rot="10800000">
              <a:off x="4083533" y="-166844"/>
              <a:ext cx="7280274" cy="6936336"/>
            </a:xfrm>
            <a:prstGeom prst="arc">
              <a:avLst>
                <a:gd name="adj1" fmla="val 21097009"/>
                <a:gd name="adj2" fmla="val 545254"/>
              </a:avLst>
            </a:prstGeom>
            <a:noFill/>
            <a:ln w="63500" cap="rnd" cmpd="sng" algn="ctr">
              <a:solidFill>
                <a:sysClr val="window" lastClr="FFFFFF">
                  <a:lumMod val="65000"/>
                </a:sysClr>
              </a:solidFill>
              <a:prstDash val="solid"/>
              <a:miter lim="800000"/>
            </a:ln>
            <a:effectLst/>
          </p:spPr>
          <p:txBody>
            <a:bodyPr rtlCol="0" anchor="ctr"/>
            <a:p>
              <a:pPr algn="ctr"/>
              <a:endParaRPr lang="zh-CN" altLang="en-US"/>
            </a:p>
          </p:txBody>
        </p:sp>
        <p:sp>
          <p:nvSpPr>
            <p:cNvPr id="18" name="弧形 17"/>
            <p:cNvSpPr/>
            <p:nvPr>
              <p:custDataLst>
                <p:tags r:id="rId13"/>
              </p:custDataLst>
            </p:nvPr>
          </p:nvSpPr>
          <p:spPr>
            <a:xfrm rot="10800000">
              <a:off x="4511008" y="211074"/>
              <a:ext cx="6548603" cy="6239231"/>
            </a:xfrm>
            <a:prstGeom prst="arc">
              <a:avLst>
                <a:gd name="adj1" fmla="val 20815167"/>
                <a:gd name="adj2" fmla="val 964135"/>
              </a:avLst>
            </a:prstGeom>
            <a:noFill/>
            <a:ln w="63500" cap="rnd" cmpd="sng" algn="ctr">
              <a:solidFill>
                <a:sysClr val="window" lastClr="FFFFFF">
                  <a:lumMod val="65000"/>
                </a:sysClr>
              </a:solidFill>
              <a:prstDash val="solid"/>
              <a:miter lim="800000"/>
            </a:ln>
            <a:effectLst/>
          </p:spPr>
          <p:txBody>
            <a:bodyPr rtlCol="0" anchor="ctr"/>
            <a:p>
              <a:pPr algn="ctr"/>
              <a:endParaRPr lang="zh-CN" altLang="en-US"/>
            </a:p>
          </p:txBody>
        </p:sp>
      </p:grpSp>
      <p:sp>
        <p:nvSpPr>
          <p:cNvPr id="19719" name="内容占位符 267"/>
          <p:cNvSpPr>
            <a:spLocks noGrp="1"/>
          </p:cNvSpPr>
          <p:nvPr>
            <p:ph idx="1"/>
          </p:nvPr>
        </p:nvSpPr>
        <p:spPr>
          <a:xfrm>
            <a:off x="4449445" y="844550"/>
            <a:ext cx="7573645" cy="5169535"/>
          </a:xfrm>
        </p:spPr>
        <p:txBody>
          <a:bodyPr vert="horz" wrap="square" lIns="91440" tIns="45720" rIns="91440" bIns="45720" anchor="t"/>
          <a:p>
            <a:pPr marL="457200" indent="-457200">
              <a:lnSpc>
                <a:spcPct val="150000"/>
              </a:lnSpc>
              <a:buFont typeface="Wingdings" panose="05000000000000000000" charset="0"/>
              <a:buChar char="Ø"/>
            </a:pPr>
            <a:r>
              <a:rPr lang="zh-CN" altLang="en-US" dirty="0"/>
              <a:t>第一国际与巴黎公社</a:t>
            </a:r>
            <a:endParaRPr lang="en-US" altLang="zh-CN" dirty="0"/>
          </a:p>
          <a:p>
            <a:pPr>
              <a:lnSpc>
                <a:spcPct val="150000"/>
              </a:lnSpc>
              <a:buNone/>
            </a:pPr>
            <a:r>
              <a:rPr lang="en-US" altLang="zh-CN" dirty="0"/>
              <a:t>    </a:t>
            </a:r>
            <a:r>
              <a:rPr lang="en-US" altLang="zh-CN" sz="2400" dirty="0"/>
              <a:t>1864</a:t>
            </a:r>
            <a:r>
              <a:rPr lang="zh-CN" altLang="en-US" sz="2400" dirty="0"/>
              <a:t>年国际工人协会（第一国际）产生，</a:t>
            </a:r>
            <a:r>
              <a:rPr lang="en-US" altLang="zh-CN" sz="2400" dirty="0"/>
              <a:t>1871</a:t>
            </a:r>
            <a:r>
              <a:rPr lang="zh-CN" altLang="en-US" sz="2400" dirty="0"/>
              <a:t>年巴黎公社革命，社会主义政权（</a:t>
            </a:r>
            <a:r>
              <a:rPr lang="en-US" altLang="zh-CN" sz="2400" dirty="0"/>
              <a:t>72</a:t>
            </a:r>
            <a:r>
              <a:rPr lang="zh-CN" altLang="en-US" sz="2400" dirty="0"/>
              <a:t>天）的尝试。</a:t>
            </a:r>
            <a:endParaRPr lang="en-US" altLang="zh-CN" sz="2400" dirty="0"/>
          </a:p>
          <a:p>
            <a:pPr marL="457200" indent="-457200">
              <a:lnSpc>
                <a:spcPct val="150000"/>
              </a:lnSpc>
              <a:buFont typeface="Wingdings" panose="05000000000000000000" charset="0"/>
              <a:buChar char="Ø"/>
            </a:pPr>
            <a:r>
              <a:rPr lang="zh-CN" altLang="en-US" dirty="0"/>
              <a:t>第二国际（</a:t>
            </a:r>
            <a:r>
              <a:rPr lang="en-US" altLang="zh-CN" dirty="0"/>
              <a:t>1889</a:t>
            </a:r>
            <a:r>
              <a:rPr lang="zh-CN" altLang="en-US" dirty="0"/>
              <a:t>年</a:t>
            </a:r>
            <a:r>
              <a:rPr lang="en-US" altLang="zh-CN" dirty="0"/>
              <a:t>7</a:t>
            </a:r>
            <a:r>
              <a:rPr lang="zh-CN" altLang="en-US" dirty="0"/>
              <a:t>月）和马恩去世</a:t>
            </a:r>
            <a:endParaRPr lang="en-US" altLang="zh-CN" dirty="0"/>
          </a:p>
          <a:p>
            <a:pPr marL="457200" indent="-457200">
              <a:lnSpc>
                <a:spcPct val="150000"/>
              </a:lnSpc>
              <a:buFont typeface="Wingdings" panose="05000000000000000000" charset="0"/>
              <a:buChar char="Ø"/>
            </a:pPr>
            <a:r>
              <a:rPr lang="zh-CN" altLang="en-US" dirty="0"/>
              <a:t>十月革命胜利</a:t>
            </a:r>
            <a:endParaRPr lang="en-US" altLang="zh-CN" dirty="0"/>
          </a:p>
          <a:p>
            <a:pPr marL="457200" indent="-457200">
              <a:lnSpc>
                <a:spcPct val="150000"/>
              </a:lnSpc>
              <a:buFont typeface="Wingdings" panose="05000000000000000000" charset="0"/>
              <a:buChar char="Ø"/>
            </a:pPr>
            <a:r>
              <a:rPr lang="zh-CN" altLang="en-US" dirty="0"/>
              <a:t>社会主义从一国到多国</a:t>
            </a:r>
            <a:endParaRPr lang="en-US" altLang="zh-CN" dirty="0"/>
          </a:p>
          <a:p>
            <a:pPr marL="457200" indent="-457200">
              <a:lnSpc>
                <a:spcPct val="150000"/>
              </a:lnSpc>
              <a:buFont typeface="Wingdings" panose="05000000000000000000" charset="0"/>
              <a:buChar char="Ø"/>
            </a:pPr>
            <a:r>
              <a:rPr lang="zh-CN" altLang="en-US" dirty="0"/>
              <a:t>苏联解体和东欧剧变</a:t>
            </a:r>
            <a:endParaRPr lang="en-US" altLang="zh-CN" dirty="0"/>
          </a:p>
          <a:p>
            <a:pPr marL="457200" indent="-457200">
              <a:lnSpc>
                <a:spcPct val="150000"/>
              </a:lnSpc>
              <a:buFont typeface="Wingdings" panose="05000000000000000000" charset="0"/>
              <a:buChar char="Ø"/>
            </a:pPr>
            <a:r>
              <a:rPr lang="zh-CN" altLang="en-US" dirty="0"/>
              <a:t>中国特色社会主义的发展与崛起</a:t>
            </a:r>
            <a:endParaRPr lang="zh-CN" altLang="en-US" dirty="0"/>
          </a:p>
        </p:txBody>
      </p:sp>
      <p:sp>
        <p:nvSpPr>
          <p:cNvPr id="2" name="object 5"/>
          <p:cNvSpPr txBox="1">
            <a:spLocks noGrp="1"/>
          </p:cNvSpPr>
          <p:nvPr>
            <p:ph type="title"/>
          </p:nvPr>
        </p:nvSpPr>
        <p:spPr>
          <a:xfrm>
            <a:off x="4643120" y="240030"/>
            <a:ext cx="5113020" cy="504825"/>
          </a:xfrm>
          <a:prstGeom prst="rect">
            <a:avLst/>
          </a:prstGeom>
        </p:spPr>
        <p:txBody>
          <a:bodyPr vert="horz" wrap="square" lIns="0" tIns="12700" rIns="0" bIns="0" rtlCol="0">
            <a:spAutoFit/>
          </a:bodyPr>
          <a:p>
            <a:pPr marL="12700">
              <a:lnSpc>
                <a:spcPct val="100000"/>
              </a:lnSpc>
              <a:spcBef>
                <a:spcPts val="100"/>
              </a:spcBef>
            </a:pPr>
            <a:r>
              <a:rPr dirty="0">
                <a:solidFill>
                  <a:srgbClr val="00B050"/>
                </a:solidFill>
              </a:rPr>
              <a:t>二、社会主义从理想到</a:t>
            </a:r>
            <a:r>
              <a:rPr spc="-15" dirty="0">
                <a:solidFill>
                  <a:srgbClr val="00B050"/>
                </a:solidFill>
              </a:rPr>
              <a:t>现实</a:t>
            </a:r>
            <a:endParaRPr spc="-15" dirty="0">
              <a:solidFill>
                <a:srgbClr val="00B050"/>
              </a:solidFill>
            </a:endParaRPr>
          </a:p>
        </p:txBody>
      </p:sp>
    </p:spTree>
    <p:custDataLst>
      <p:tags r:id="rId14"/>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 calcmode="lin" valueType="num">
                                      <p:cBhvr additive="base">
                                        <p:cTn id="6" dur="500" fill="hold">
                                          <p:stCondLst>
                                            <p:cond delay="0"/>
                                          </p:stCondLst>
                                        </p:cTn>
                                        <p:tgtEl>
                                          <p:spTgt spid="8"/>
                                        </p:tgtEl>
                                        <p:attrNameLst>
                                          <p:attrName>ppt_x</p:attrName>
                                        </p:attrNameLst>
                                      </p:cBhvr>
                                      <p:tavLst>
                                        <p:tav tm="0">
                                          <p:val>
                                            <p:strVal val="ppt_x"/>
                                          </p:val>
                                        </p:tav>
                                        <p:tav tm="100000">
                                          <p:val>
                                            <p:strVal val="#ppt_x+-2.21729e-06"/>
                                          </p:val>
                                        </p:tav>
                                      </p:tavLst>
                                    </p:anim>
                                    <p:anim calcmode="lin" valueType="num">
                                      <p:cBhvr additive="base">
                                        <p:cTn id="7" dur="500" fill="hold">
                                          <p:stCondLst>
                                            <p:cond delay="0"/>
                                          </p:stCondLst>
                                        </p:cTn>
                                        <p:tgtEl>
                                          <p:spTgt spid="8"/>
                                        </p:tgtEl>
                                        <p:attrNameLst>
                                          <p:attrName>ppt_y</p:attrName>
                                        </p:attrNameLst>
                                      </p:cBhvr>
                                      <p:tavLst>
                                        <p:tav tm="0">
                                          <p:val>
                                            <p:strVal val="ppt_y"/>
                                          </p:val>
                                        </p:tav>
                                        <p:tav tm="100000">
                                          <p:val>
                                            <p:strVal val="#ppt_y+0.428436"/>
                                          </p:val>
                                        </p:tav>
                                      </p:tavLst>
                                    </p:anim>
                                    <p:anim calcmode="lin" valueType="num">
                                      <p:cBhvr additive="base">
                                        <p:cTn id="8" dur="500" fill="hold">
                                          <p:stCondLst>
                                            <p:cond delay="0"/>
                                          </p:stCondLst>
                                        </p:cTn>
                                        <p:tgtEl>
                                          <p:spTgt spid="8"/>
                                        </p:tgtEl>
                                        <p:attrNameLst>
                                          <p:attrName>ppt_w</p:attrName>
                                        </p:attrNameLst>
                                      </p:cBhvr>
                                      <p:tavLst>
                                        <p:tav tm="0">
                                          <p:val>
                                            <p:strVal val="ppt_w"/>
                                          </p:val>
                                        </p:tav>
                                        <p:tav tm="100000">
                                          <p:val>
                                            <p:strVal val="#ppt_w+0.119936"/>
                                          </p:val>
                                        </p:tav>
                                      </p:tavLst>
                                    </p:anim>
                                    <p:anim calcmode="lin" valueType="num">
                                      <p:cBhvr additive="base">
                                        <p:cTn id="9" dur="500" fill="hold">
                                          <p:stCondLst>
                                            <p:cond delay="0"/>
                                          </p:stCondLst>
                                        </p:cTn>
                                        <p:tgtEl>
                                          <p:spTgt spid="8"/>
                                        </p:tgtEl>
                                        <p:attrNameLst>
                                          <p:attrName>ppt_h</p:attrName>
                                        </p:attrNameLst>
                                      </p:cBhvr>
                                      <p:tavLst>
                                        <p:tav tm="0">
                                          <p:val>
                                            <p:strVal val="ppt_h"/>
                                          </p:val>
                                        </p:tav>
                                        <p:tav tm="100000">
                                          <p:val>
                                            <p:strVal val="#ppt_h+0.213227"/>
                                          </p:val>
                                        </p:tav>
                                      </p:tavLst>
                                    </p:anim>
                                  </p:childTnLst>
                                </p:cTn>
                              </p:par>
                              <p:par>
                                <p:cTn id="10" presetID="35" presetClass="path" presetSubtype="0" accel="50000" decel="50000" fill="hold" nodeType="withEffect">
                                  <p:stCondLst>
                                    <p:cond delay="0"/>
                                  </p:stCondLst>
                                  <p:childTnLst>
                                    <p:anim calcmode="lin" valueType="num">
                                      <p:cBhvr additive="base">
                                        <p:cTn id="11" dur="500" fill="hold">
                                          <p:stCondLst>
                                            <p:cond delay="0"/>
                                          </p:stCondLst>
                                        </p:cTn>
                                        <p:tgtEl>
                                          <p:spTgt spid="3"/>
                                        </p:tgtEl>
                                        <p:attrNameLst>
                                          <p:attrName>ppt_x</p:attrName>
                                        </p:attrNameLst>
                                      </p:cBhvr>
                                      <p:tavLst>
                                        <p:tav tm="0">
                                          <p:val>
                                            <p:strVal val="ppt_x"/>
                                          </p:val>
                                        </p:tav>
                                        <p:tav tm="100000">
                                          <p:val>
                                            <p:strVal val="#ppt_x+1.58946e-06"/>
                                          </p:val>
                                        </p:tav>
                                      </p:tavLst>
                                    </p:anim>
                                    <p:anim calcmode="lin" valueType="num">
                                      <p:cBhvr additive="base">
                                        <p:cTn id="12" dur="500" fill="hold">
                                          <p:stCondLst>
                                            <p:cond delay="0"/>
                                          </p:stCondLst>
                                        </p:cTn>
                                        <p:tgtEl>
                                          <p:spTgt spid="3"/>
                                        </p:tgtEl>
                                        <p:attrNameLst>
                                          <p:attrName>ppt_y</p:attrName>
                                        </p:attrNameLst>
                                      </p:cBhvr>
                                      <p:tavLst>
                                        <p:tav tm="0">
                                          <p:val>
                                            <p:strVal val="ppt_y"/>
                                          </p:val>
                                        </p:tav>
                                        <p:tav tm="100000">
                                          <p:val>
                                            <p:strVal val="#ppt_y+0.428436"/>
                                          </p:val>
                                        </p:tav>
                                      </p:tavLst>
                                    </p:anim>
                                    <p:anim calcmode="lin" valueType="num">
                                      <p:cBhvr additive="base">
                                        <p:cTn id="13" dur="500" fill="hold">
                                          <p:stCondLst>
                                            <p:cond delay="0"/>
                                          </p:stCondLst>
                                        </p:cTn>
                                        <p:tgtEl>
                                          <p:spTgt spid="3"/>
                                        </p:tgtEl>
                                        <p:attrNameLst>
                                          <p:attrName>ppt_w</p:attrName>
                                        </p:attrNameLst>
                                      </p:cBhvr>
                                      <p:tavLst>
                                        <p:tav tm="0">
                                          <p:val>
                                            <p:strVal val="ppt_w"/>
                                          </p:val>
                                        </p:tav>
                                        <p:tav tm="100000">
                                          <p:val>
                                            <p:strVal val="#ppt_w+-0.119937"/>
                                          </p:val>
                                        </p:tav>
                                      </p:tavLst>
                                    </p:anim>
                                    <p:anim calcmode="lin" valueType="num">
                                      <p:cBhvr additive="base">
                                        <p:cTn id="14" dur="500" fill="hold">
                                          <p:stCondLst>
                                            <p:cond delay="0"/>
                                          </p:stCondLst>
                                        </p:cTn>
                                        <p:tgtEl>
                                          <p:spTgt spid="3"/>
                                        </p:tgtEl>
                                        <p:attrNameLst>
                                          <p:attrName>ppt_h</p:attrName>
                                        </p:attrNameLst>
                                      </p:cBhvr>
                                      <p:tavLst>
                                        <p:tav tm="0">
                                          <p:val>
                                            <p:strVal val="ppt_h"/>
                                          </p:val>
                                        </p:tav>
                                        <p:tav tm="100000">
                                          <p:val>
                                            <p:strVal val="#ppt_h+-0.213227"/>
                                          </p:val>
                                        </p:tav>
                                      </p:tavLst>
                                    </p:anim>
                                  </p:childTnLst>
                                </p:cTn>
                              </p:par>
                              <p:par>
                                <p:cTn id="15" presetID="35" presetClass="path" presetSubtype="0" accel="50000" decel="50000" fill="hold" nodeType="withEffect">
                                  <p:stCondLst>
                                    <p:cond delay="0"/>
                                  </p:stCondLst>
                                  <p:childTnLst>
                                    <p:anim calcmode="lin" valueType="num">
                                      <p:cBhvr additive="base">
                                        <p:cTn id="16" dur="500" fill="hold">
                                          <p:stCondLst>
                                            <p:cond delay="0"/>
                                          </p:stCondLst>
                                        </p:cTn>
                                        <p:tgtEl>
                                          <p:spTgt spid="4"/>
                                        </p:tgtEl>
                                        <p:attrNameLst>
                                          <p:attrName>ppt_x</p:attrName>
                                        </p:attrNameLst>
                                      </p:cBhvr>
                                      <p:tavLst>
                                        <p:tav tm="0">
                                          <p:val>
                                            <p:strVal val="ppt_x"/>
                                          </p:val>
                                        </p:tav>
                                        <p:tav tm="40000">
                                          <p:val>
                                            <p:strVal val="ppt_x"/>
                                          </p:val>
                                        </p:tav>
                                        <p:tav tm="50000">
                                          <p:val>
                                            <p:fltVal val="1.3125"/>
                                          </p:val>
                                        </p:tav>
                                        <p:tav tm="55000">
                                          <p:val>
                                            <p:fltVal val="1.3125"/>
                                          </p:val>
                                        </p:tav>
                                        <p:tav tm="60000">
                                          <p:val>
                                            <p:fltVal val="0.268837"/>
                                          </p:val>
                                        </p:tav>
                                        <p:tav tm="100000">
                                          <p:val>
                                            <p:fltVal val="0.268837"/>
                                          </p:val>
                                        </p:tav>
                                      </p:tavLst>
                                    </p:anim>
                                    <p:anim calcmode="lin" valueType="num">
                                      <p:cBhvr additive="base">
                                        <p:cTn id="17" dur="500" fill="hold">
                                          <p:stCondLst>
                                            <p:cond delay="0"/>
                                          </p:stCondLst>
                                        </p:cTn>
                                        <p:tgtEl>
                                          <p:spTgt spid="4"/>
                                        </p:tgtEl>
                                        <p:attrNameLst>
                                          <p:attrName>ppt_y</p:attrName>
                                        </p:attrNameLst>
                                      </p:cBhvr>
                                      <p:tavLst>
                                        <p:tav tm="0">
                                          <p:val>
                                            <p:strVal val="ppt_y"/>
                                          </p:val>
                                        </p:tav>
                                        <p:tav tm="40000">
                                          <p:val>
                                            <p:fltVal val="1.27778"/>
                                          </p:val>
                                        </p:tav>
                                        <p:tav tm="50000">
                                          <p:val>
                                            <p:fltVal val="1.27778"/>
                                          </p:val>
                                        </p:tav>
                                        <p:tav tm="55000">
                                          <p:val>
                                            <p:fltVal val="-0.277782"/>
                                          </p:val>
                                        </p:tav>
                                        <p:tav tm="60000">
                                          <p:val>
                                            <p:fltVal val="-0.277782"/>
                                          </p:val>
                                        </p:tav>
                                        <p:tav tm="100000">
                                          <p:val>
                                            <p:fltVal val="0.0660074"/>
                                          </p:val>
                                        </p:tav>
                                      </p:tavLst>
                                    </p:anim>
                                    <p:anim calcmode="lin" valueType="num">
                                      <p:cBhvr additive="base">
                                        <p:cTn id="18" dur="500" fill="hold">
                                          <p:stCondLst>
                                            <p:cond delay="0"/>
                                          </p:stCondLst>
                                        </p:cTn>
                                        <p:tgtEl>
                                          <p:spTgt spid="4"/>
                                        </p:tgtEl>
                                        <p:attrNameLst>
                                          <p:attrName>ppt_w</p:attrName>
                                        </p:attrNameLst>
                                      </p:cBhvr>
                                      <p:tavLst>
                                        <p:tav tm="0">
                                          <p:val>
                                            <p:strVal val="ppt_w"/>
                                          </p:val>
                                        </p:tav>
                                        <p:tav tm="100000">
                                          <p:val>
                                            <p:strVal val="#ppt_w+1.25567e-06"/>
                                          </p:val>
                                        </p:tav>
                                      </p:tavLst>
                                    </p:anim>
                                    <p:anim calcmode="lin" valueType="num">
                                      <p:cBhvr additive="base">
                                        <p:cTn id="19" dur="500" fill="hold">
                                          <p:stCondLst>
                                            <p:cond delay="0"/>
                                          </p:stCondLst>
                                        </p:cTn>
                                        <p:tgtEl>
                                          <p:spTgt spid="4"/>
                                        </p:tgtEl>
                                        <p:attrNameLst>
                                          <p:attrName>ppt_h</p:attrName>
                                        </p:attrNameLst>
                                      </p:cBhvr>
                                      <p:tavLst>
                                        <p:tav tm="0">
                                          <p:val>
                                            <p:strVal val="ppt_h"/>
                                          </p:val>
                                        </p:tav>
                                        <p:tav tm="100000">
                                          <p:val>
                                            <p:strVal val="#ppt_h+0"/>
                                          </p:val>
                                        </p:tav>
                                      </p:tavLst>
                                    </p:anim>
                                  </p:childTnLst>
                                </p:cTn>
                              </p:par>
                            </p:childTnLst>
                          </p:cTn>
                        </p:par>
                      </p:childTnLst>
                    </p:cTn>
                  </p:par>
                  <p:par>
                    <p:cTn id="20" fill="hold">
                      <p:stCondLst>
                        <p:cond delay="indefinite"/>
                      </p:stCondLst>
                      <p:childTnLst>
                        <p:par>
                          <p:cTn id="21" fill="hold">
                            <p:stCondLst>
                              <p:cond delay="0"/>
                            </p:stCondLst>
                            <p:childTnLst>
                              <p:par>
                                <p:cTn id="22" presetID="35" presetClass="path" presetSubtype="0" accel="50000" decel="50000" fill="hold" nodeType="clickEffect">
                                  <p:stCondLst>
                                    <p:cond delay="0"/>
                                  </p:stCondLst>
                                  <p:childTnLst>
                                    <p:anim calcmode="lin" valueType="num">
                                      <p:cBhvr additive="base">
                                        <p:cTn id="23" dur="500" fill="hold">
                                          <p:stCondLst>
                                            <p:cond delay="0"/>
                                          </p:stCondLst>
                                        </p:cTn>
                                        <p:tgtEl>
                                          <p:spTgt spid="8"/>
                                        </p:tgtEl>
                                        <p:attrNameLst>
                                          <p:attrName>ppt_x</p:attrName>
                                        </p:attrNameLst>
                                      </p:cBhvr>
                                      <p:tavLst>
                                        <p:tav tm="0">
                                          <p:val>
                                            <p:strVal val="ppt_x"/>
                                          </p:val>
                                        </p:tav>
                                        <p:tav tm="100000">
                                          <p:val>
                                            <p:strVal val="#ppt_x+-6.27836e-07"/>
                                          </p:val>
                                        </p:tav>
                                      </p:tavLst>
                                    </p:anim>
                                    <p:anim calcmode="lin" valueType="num">
                                      <p:cBhvr additive="base">
                                        <p:cTn id="24" dur="500" fill="hold">
                                          <p:stCondLst>
                                            <p:cond delay="0"/>
                                          </p:stCondLst>
                                        </p:cTn>
                                        <p:tgtEl>
                                          <p:spTgt spid="8"/>
                                        </p:tgtEl>
                                        <p:attrNameLst>
                                          <p:attrName>ppt_y</p:attrName>
                                        </p:attrNameLst>
                                      </p:cBhvr>
                                      <p:tavLst>
                                        <p:tav tm="0">
                                          <p:val>
                                            <p:strVal val="ppt_y"/>
                                          </p:val>
                                        </p:tav>
                                        <p:tav tm="100000">
                                          <p:val>
                                            <p:strVal val="#ppt_y+0.856872"/>
                                          </p:val>
                                        </p:tav>
                                      </p:tavLst>
                                    </p:anim>
                                    <p:anim calcmode="lin" valueType="num">
                                      <p:cBhvr additive="base">
                                        <p:cTn id="25" dur="500" fill="hold">
                                          <p:stCondLst>
                                            <p:cond delay="0"/>
                                          </p:stCondLst>
                                        </p:cTn>
                                        <p:tgtEl>
                                          <p:spTgt spid="8"/>
                                        </p:tgtEl>
                                        <p:attrNameLst>
                                          <p:attrName>ppt_w</p:attrName>
                                        </p:attrNameLst>
                                      </p:cBhvr>
                                      <p:tavLst>
                                        <p:tav tm="0">
                                          <p:val>
                                            <p:strVal val="ppt_w"/>
                                          </p:val>
                                        </p:tav>
                                        <p:tav tm="100000">
                                          <p:val>
                                            <p:strVal val="#ppt_w+-1.25567e-06"/>
                                          </p:val>
                                        </p:tav>
                                      </p:tavLst>
                                    </p:anim>
                                    <p:anim calcmode="lin" valueType="num">
                                      <p:cBhvr additive="base">
                                        <p:cTn id="26" dur="500" fill="hold">
                                          <p:stCondLst>
                                            <p:cond delay="0"/>
                                          </p:stCondLst>
                                        </p:cTn>
                                        <p:tgtEl>
                                          <p:spTgt spid="8"/>
                                        </p:tgtEl>
                                        <p:attrNameLst>
                                          <p:attrName>ppt_h</p:attrName>
                                        </p:attrNameLst>
                                      </p:cBhvr>
                                      <p:tavLst>
                                        <p:tav tm="0">
                                          <p:val>
                                            <p:strVal val="ppt_h"/>
                                          </p:val>
                                        </p:tav>
                                        <p:tav tm="100000">
                                          <p:val>
                                            <p:strVal val="#ppt_h+0"/>
                                          </p:val>
                                        </p:tav>
                                      </p:tavLst>
                                    </p:anim>
                                  </p:childTnLst>
                                </p:cTn>
                              </p:par>
                              <p:par>
                                <p:cTn id="27" presetID="35" presetClass="path" presetSubtype="0" accel="50000" decel="50000" fill="hold" nodeType="withEffect">
                                  <p:stCondLst>
                                    <p:cond delay="0"/>
                                  </p:stCondLst>
                                  <p:childTnLst>
                                    <p:anim calcmode="lin" valueType="num">
                                      <p:cBhvr additive="base">
                                        <p:cTn id="28" dur="500" fill="hold">
                                          <p:stCondLst>
                                            <p:cond delay="0"/>
                                          </p:stCondLst>
                                        </p:cTn>
                                        <p:tgtEl>
                                          <p:spTgt spid="3"/>
                                        </p:tgtEl>
                                        <p:attrNameLst>
                                          <p:attrName>ppt_x</p:attrName>
                                        </p:attrNameLst>
                                      </p:cBhvr>
                                      <p:tavLst>
                                        <p:tav tm="0">
                                          <p:val>
                                            <p:strVal val="ppt_x"/>
                                          </p:val>
                                        </p:tav>
                                        <p:tav tm="40000">
                                          <p:val>
                                            <p:strVal val="ppt_x"/>
                                          </p:val>
                                        </p:tav>
                                        <p:tav tm="50000">
                                          <p:val>
                                            <p:fltVal val="1.3125"/>
                                          </p:val>
                                        </p:tav>
                                        <p:tav tm="55000">
                                          <p:val>
                                            <p:fltVal val="1.3125"/>
                                          </p:val>
                                        </p:tav>
                                        <p:tav tm="60000">
                                          <p:val>
                                            <p:fltVal val="0.268837"/>
                                          </p:val>
                                        </p:tav>
                                        <p:tav tm="100000">
                                          <p:val>
                                            <p:fltVal val="0.268837"/>
                                          </p:val>
                                        </p:tav>
                                      </p:tavLst>
                                    </p:anim>
                                    <p:anim calcmode="lin" valueType="num">
                                      <p:cBhvr additive="base">
                                        <p:cTn id="29" dur="500" fill="hold">
                                          <p:stCondLst>
                                            <p:cond delay="0"/>
                                          </p:stCondLst>
                                        </p:cTn>
                                        <p:tgtEl>
                                          <p:spTgt spid="3"/>
                                        </p:tgtEl>
                                        <p:attrNameLst>
                                          <p:attrName>ppt_y</p:attrName>
                                        </p:attrNameLst>
                                      </p:cBhvr>
                                      <p:tavLst>
                                        <p:tav tm="0">
                                          <p:val>
                                            <p:strVal val="ppt_y"/>
                                          </p:val>
                                        </p:tav>
                                        <p:tav tm="40000">
                                          <p:val>
                                            <p:fltVal val="1.27778"/>
                                          </p:val>
                                        </p:tav>
                                        <p:tav tm="50000">
                                          <p:val>
                                            <p:fltVal val="1.27778"/>
                                          </p:val>
                                        </p:tav>
                                        <p:tav tm="55000">
                                          <p:val>
                                            <p:fltVal val="-0.277782"/>
                                          </p:val>
                                        </p:tav>
                                        <p:tav tm="60000">
                                          <p:val>
                                            <p:fltVal val="-0.277782"/>
                                          </p:val>
                                        </p:tav>
                                        <p:tav tm="100000">
                                          <p:val>
                                            <p:fltVal val="0.0660074"/>
                                          </p:val>
                                        </p:tav>
                                      </p:tavLst>
                                    </p:anim>
                                    <p:anim calcmode="lin" valueType="num">
                                      <p:cBhvr additive="base">
                                        <p:cTn id="30" dur="500" fill="hold">
                                          <p:stCondLst>
                                            <p:cond delay="0"/>
                                          </p:stCondLst>
                                        </p:cTn>
                                        <p:tgtEl>
                                          <p:spTgt spid="3"/>
                                        </p:tgtEl>
                                        <p:attrNameLst>
                                          <p:attrName>ppt_w</p:attrName>
                                        </p:attrNameLst>
                                      </p:cBhvr>
                                      <p:tavLst>
                                        <p:tav tm="0">
                                          <p:val>
                                            <p:strVal val="ppt_w"/>
                                          </p:val>
                                        </p:tav>
                                        <p:tav tm="100000">
                                          <p:val>
                                            <p:strVal val="#ppt_w+-0.119936"/>
                                          </p:val>
                                        </p:tav>
                                      </p:tavLst>
                                    </p:anim>
                                    <p:anim calcmode="lin" valueType="num">
                                      <p:cBhvr additive="base">
                                        <p:cTn id="31" dur="500" fill="hold">
                                          <p:stCondLst>
                                            <p:cond delay="0"/>
                                          </p:stCondLst>
                                        </p:cTn>
                                        <p:tgtEl>
                                          <p:spTgt spid="3"/>
                                        </p:tgtEl>
                                        <p:attrNameLst>
                                          <p:attrName>ppt_h</p:attrName>
                                        </p:attrNameLst>
                                      </p:cBhvr>
                                      <p:tavLst>
                                        <p:tav tm="0">
                                          <p:val>
                                            <p:strVal val="ppt_h"/>
                                          </p:val>
                                        </p:tav>
                                        <p:tav tm="100000">
                                          <p:val>
                                            <p:strVal val="#ppt_h+-0.213227"/>
                                          </p:val>
                                        </p:tav>
                                      </p:tavLst>
                                    </p:anim>
                                  </p:childTnLst>
                                </p:cTn>
                              </p:par>
                              <p:par>
                                <p:cTn id="32" presetID="35" presetClass="path" presetSubtype="0" accel="50000" decel="50000" fill="hold" nodeType="withEffect">
                                  <p:stCondLst>
                                    <p:cond delay="0"/>
                                  </p:stCondLst>
                                  <p:childTnLst>
                                    <p:anim calcmode="lin" valueType="num">
                                      <p:cBhvr additive="base">
                                        <p:cTn id="33" dur="500" fill="hold">
                                          <p:stCondLst>
                                            <p:cond delay="0"/>
                                          </p:stCondLst>
                                        </p:cTn>
                                        <p:tgtEl>
                                          <p:spTgt spid="4"/>
                                        </p:tgtEl>
                                        <p:attrNameLst>
                                          <p:attrName>ppt_x</p:attrName>
                                        </p:attrNameLst>
                                      </p:cBhvr>
                                      <p:tavLst>
                                        <p:tav tm="0">
                                          <p:val>
                                            <p:strVal val="ppt_x"/>
                                          </p:val>
                                        </p:tav>
                                        <p:tav tm="100000">
                                          <p:val>
                                            <p:strVal val="#ppt_x+-1.58946e-06"/>
                                          </p:val>
                                        </p:tav>
                                      </p:tavLst>
                                    </p:anim>
                                    <p:anim calcmode="lin" valueType="num">
                                      <p:cBhvr additive="base">
                                        <p:cTn id="34" dur="500" fill="hold">
                                          <p:stCondLst>
                                            <p:cond delay="0"/>
                                          </p:stCondLst>
                                        </p:cTn>
                                        <p:tgtEl>
                                          <p:spTgt spid="4"/>
                                        </p:tgtEl>
                                        <p:attrNameLst>
                                          <p:attrName>ppt_y</p:attrName>
                                        </p:attrNameLst>
                                      </p:cBhvr>
                                      <p:tavLst>
                                        <p:tav tm="0">
                                          <p:val>
                                            <p:strVal val="ppt_y"/>
                                          </p:val>
                                        </p:tav>
                                        <p:tav tm="100000">
                                          <p:val>
                                            <p:strVal val="#ppt_y+-0.428436"/>
                                          </p:val>
                                        </p:tav>
                                      </p:tavLst>
                                    </p:anim>
                                    <p:anim calcmode="lin" valueType="num">
                                      <p:cBhvr additive="base">
                                        <p:cTn id="35" dur="500" fill="hold">
                                          <p:stCondLst>
                                            <p:cond delay="0"/>
                                          </p:stCondLst>
                                        </p:cTn>
                                        <p:tgtEl>
                                          <p:spTgt spid="4"/>
                                        </p:tgtEl>
                                        <p:attrNameLst>
                                          <p:attrName>ppt_w</p:attrName>
                                        </p:attrNameLst>
                                      </p:cBhvr>
                                      <p:tavLst>
                                        <p:tav tm="0">
                                          <p:val>
                                            <p:strVal val="ppt_w"/>
                                          </p:val>
                                        </p:tav>
                                        <p:tav tm="100000">
                                          <p:val>
                                            <p:strVal val="#ppt_w+0.119937"/>
                                          </p:val>
                                        </p:tav>
                                      </p:tavLst>
                                    </p:anim>
                                    <p:anim calcmode="lin" valueType="num">
                                      <p:cBhvr additive="base">
                                        <p:cTn id="36" dur="500" fill="hold">
                                          <p:stCondLst>
                                            <p:cond delay="0"/>
                                          </p:stCondLst>
                                        </p:cTn>
                                        <p:tgtEl>
                                          <p:spTgt spid="4"/>
                                        </p:tgtEl>
                                        <p:attrNameLst>
                                          <p:attrName>ppt_h</p:attrName>
                                        </p:attrNameLst>
                                      </p:cBhvr>
                                      <p:tavLst>
                                        <p:tav tm="0">
                                          <p:val>
                                            <p:strVal val="ppt_h"/>
                                          </p:val>
                                        </p:tav>
                                        <p:tav tm="100000">
                                          <p:val>
                                            <p:strVal val="#ppt_h+0.213227"/>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1707"/>
            <a:ext cx="12191999" cy="614629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63500"/>
            <a:ext cx="5113020" cy="504825"/>
          </a:xfrm>
          <a:prstGeom prst="rect">
            <a:avLst/>
          </a:prstGeom>
        </p:spPr>
        <p:txBody>
          <a:bodyPr vert="horz" wrap="square" lIns="0" tIns="12700" rIns="0" bIns="0" rtlCol="0">
            <a:spAutoFit/>
          </a:bodyPr>
          <a:lstStyle/>
          <a:p>
            <a:pPr marL="12700">
              <a:lnSpc>
                <a:spcPct val="100000"/>
              </a:lnSpc>
              <a:spcBef>
                <a:spcPts val="100"/>
              </a:spcBef>
            </a:pPr>
            <a:r>
              <a:rPr dirty="0"/>
              <a:t>二、社会主义从理想到</a:t>
            </a:r>
            <a:r>
              <a:rPr spc="-15" dirty="0"/>
              <a:t>现实</a:t>
            </a:r>
            <a:endParaRPr spc="-15" dirty="0"/>
          </a:p>
        </p:txBody>
      </p:sp>
      <p:sp>
        <p:nvSpPr>
          <p:cNvPr id="7" name="object 7"/>
          <p:cNvSpPr txBox="1"/>
          <p:nvPr/>
        </p:nvSpPr>
        <p:spPr>
          <a:xfrm>
            <a:off x="6591427"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8" name="object 8"/>
          <p:cNvSpPr txBox="1"/>
          <p:nvPr/>
        </p:nvSpPr>
        <p:spPr>
          <a:xfrm>
            <a:off x="7867015" y="6366702"/>
            <a:ext cx="428688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社会主义五百年的历史进程</a:t>
            </a:r>
            <a:endParaRPr sz="2800">
              <a:latin typeface="PMingLiU" panose="02020500000000000000" charset="-120"/>
              <a:cs typeface="PMingLiU" panose="02020500000000000000" charset="-120"/>
            </a:endParaRPr>
          </a:p>
        </p:txBody>
      </p:sp>
      <p:sp>
        <p:nvSpPr>
          <p:cNvPr id="6" name="object 6"/>
          <p:cNvSpPr txBox="1"/>
          <p:nvPr/>
        </p:nvSpPr>
        <p:spPr>
          <a:xfrm>
            <a:off x="1278382" y="1470151"/>
            <a:ext cx="9122410" cy="2929890"/>
          </a:xfrm>
          <a:prstGeom prst="rect">
            <a:avLst/>
          </a:prstGeom>
        </p:spPr>
        <p:txBody>
          <a:bodyPr vert="horz" wrap="square" lIns="0" tIns="13335" rIns="0" bIns="0" rtlCol="0">
            <a:spAutoFit/>
          </a:bodyPr>
          <a:lstStyle/>
          <a:p>
            <a:pPr marL="12700">
              <a:lnSpc>
                <a:spcPct val="100000"/>
              </a:lnSpc>
              <a:spcBef>
                <a:spcPts val="105"/>
              </a:spcBef>
            </a:pPr>
            <a:r>
              <a:rPr sz="3200" b="1" dirty="0">
                <a:solidFill>
                  <a:srgbClr val="AD4745"/>
                </a:solidFill>
                <a:latin typeface="微软雅黑" panose="020B0503020204020204" charset="-122"/>
                <a:cs typeface="微软雅黑" panose="020B0503020204020204" charset="-122"/>
              </a:rPr>
              <a:t>（一）第一国际与巴黎</a:t>
            </a:r>
            <a:r>
              <a:rPr sz="3200" b="1" spc="-15" dirty="0">
                <a:solidFill>
                  <a:srgbClr val="AD4745"/>
                </a:solidFill>
                <a:latin typeface="微软雅黑" panose="020B0503020204020204" charset="-122"/>
                <a:cs typeface="微软雅黑" panose="020B0503020204020204" charset="-122"/>
              </a:rPr>
              <a:t>公</a:t>
            </a:r>
            <a:r>
              <a:rPr sz="3200" b="1" dirty="0">
                <a:solidFill>
                  <a:srgbClr val="AD4745"/>
                </a:solidFill>
                <a:latin typeface="微软雅黑" panose="020B0503020204020204" charset="-122"/>
                <a:cs typeface="微软雅黑" panose="020B0503020204020204" charset="-122"/>
              </a:rPr>
              <a:t>社</a:t>
            </a:r>
            <a:endParaRPr sz="3200">
              <a:latin typeface="微软雅黑" panose="020B0503020204020204" charset="-122"/>
              <a:cs typeface="微软雅黑" panose="020B0503020204020204" charset="-122"/>
            </a:endParaRPr>
          </a:p>
          <a:p>
            <a:pPr marL="948055">
              <a:lnSpc>
                <a:spcPct val="100000"/>
              </a:lnSpc>
              <a:spcBef>
                <a:spcPts val="3560"/>
              </a:spcBef>
            </a:pPr>
            <a:r>
              <a:rPr sz="2800" spc="-10" dirty="0">
                <a:latin typeface="微软雅黑" panose="020B0503020204020204" charset="-122"/>
                <a:cs typeface="微软雅黑" panose="020B0503020204020204" charset="-122"/>
              </a:rPr>
              <a:t>科学社会主义自产生之后，逐步与</a:t>
            </a:r>
            <a:r>
              <a:rPr sz="2800" dirty="0">
                <a:latin typeface="微软雅黑" panose="020B0503020204020204" charset="-122"/>
                <a:cs typeface="微软雅黑" panose="020B0503020204020204" charset="-122"/>
              </a:rPr>
              <a:t>工</a:t>
            </a:r>
            <a:r>
              <a:rPr sz="2800" spc="-10" dirty="0">
                <a:latin typeface="微软雅黑" panose="020B0503020204020204" charset="-122"/>
                <a:cs typeface="微软雅黑" panose="020B0503020204020204" charset="-122"/>
              </a:rPr>
              <a:t>人运</a:t>
            </a:r>
            <a:r>
              <a:rPr sz="2800" dirty="0">
                <a:latin typeface="微软雅黑" panose="020B0503020204020204" charset="-122"/>
                <a:cs typeface="微软雅黑" panose="020B0503020204020204" charset="-122"/>
              </a:rPr>
              <a:t>动</a:t>
            </a:r>
            <a:r>
              <a:rPr sz="2800" spc="-10" dirty="0">
                <a:latin typeface="微软雅黑" panose="020B0503020204020204" charset="-122"/>
                <a:cs typeface="微软雅黑" panose="020B0503020204020204" charset="-122"/>
              </a:rPr>
              <a:t>相结合</a:t>
            </a:r>
            <a:endParaRPr sz="2800">
              <a:latin typeface="微软雅黑" panose="020B0503020204020204" charset="-122"/>
              <a:cs typeface="微软雅黑" panose="020B0503020204020204" charset="-122"/>
            </a:endParaRPr>
          </a:p>
          <a:p>
            <a:pPr marL="228600" marR="5080" algn="just">
              <a:lnSpc>
                <a:spcPct val="120000"/>
              </a:lnSpc>
              <a:spcBef>
                <a:spcPts val="5"/>
              </a:spcBef>
            </a:pPr>
            <a:r>
              <a:rPr sz="2800" spc="-5" dirty="0">
                <a:latin typeface="微软雅黑" panose="020B0503020204020204" charset="-122"/>
                <a:cs typeface="微软雅黑" panose="020B0503020204020204" charset="-122"/>
              </a:rPr>
              <a:t>，指导无产阶级政党的革命斗争，</a:t>
            </a:r>
            <a:r>
              <a:rPr sz="2800" dirty="0">
                <a:latin typeface="微软雅黑" panose="020B0503020204020204" charset="-122"/>
                <a:cs typeface="微软雅黑" panose="020B0503020204020204" charset="-122"/>
              </a:rPr>
              <a:t>并</a:t>
            </a:r>
            <a:r>
              <a:rPr sz="2800" spc="-5" dirty="0">
                <a:latin typeface="微软雅黑" panose="020B0503020204020204" charset="-122"/>
                <a:cs typeface="微软雅黑" panose="020B0503020204020204" charset="-122"/>
              </a:rPr>
              <a:t>在这</a:t>
            </a:r>
            <a:r>
              <a:rPr sz="2800" dirty="0">
                <a:latin typeface="微软雅黑" panose="020B0503020204020204" charset="-122"/>
                <a:cs typeface="微软雅黑" panose="020B0503020204020204" charset="-122"/>
              </a:rPr>
              <a:t>个</a:t>
            </a:r>
            <a:r>
              <a:rPr sz="2800" spc="-5" dirty="0">
                <a:latin typeface="微软雅黑" panose="020B0503020204020204" charset="-122"/>
                <a:cs typeface="微软雅黑" panose="020B0503020204020204" charset="-122"/>
              </a:rPr>
              <a:t>过程</a:t>
            </a:r>
            <a:r>
              <a:rPr sz="2800" dirty="0">
                <a:latin typeface="微软雅黑" panose="020B0503020204020204" charset="-122"/>
                <a:cs typeface="微软雅黑" panose="020B0503020204020204" charset="-122"/>
              </a:rPr>
              <a:t>中</a:t>
            </a:r>
            <a:r>
              <a:rPr sz="2800" spc="-5" dirty="0">
                <a:latin typeface="微软雅黑" panose="020B0503020204020204" charset="-122"/>
                <a:cs typeface="微软雅黑" panose="020B0503020204020204" charset="-122"/>
              </a:rPr>
              <a:t>不断完 善和发展。在这种理论与实践的互</a:t>
            </a:r>
            <a:r>
              <a:rPr sz="2800" dirty="0">
                <a:latin typeface="微软雅黑" panose="020B0503020204020204" charset="-122"/>
                <a:cs typeface="微软雅黑" panose="020B0503020204020204" charset="-122"/>
              </a:rPr>
              <a:t>动</a:t>
            </a:r>
            <a:r>
              <a:rPr sz="2800" spc="-5" dirty="0">
                <a:latin typeface="微软雅黑" panose="020B0503020204020204" charset="-122"/>
                <a:cs typeface="微软雅黑" panose="020B0503020204020204" charset="-122"/>
              </a:rPr>
              <a:t>中社</a:t>
            </a:r>
            <a:r>
              <a:rPr sz="2800" dirty="0">
                <a:latin typeface="微软雅黑" panose="020B0503020204020204" charset="-122"/>
                <a:cs typeface="微软雅黑" panose="020B0503020204020204" charset="-122"/>
              </a:rPr>
              <a:t>会</a:t>
            </a:r>
            <a:r>
              <a:rPr sz="2800" spc="-5" dirty="0">
                <a:latin typeface="微软雅黑" panose="020B0503020204020204" charset="-122"/>
                <a:cs typeface="微软雅黑" panose="020B0503020204020204" charset="-122"/>
              </a:rPr>
              <a:t>主义</a:t>
            </a:r>
            <a:r>
              <a:rPr sz="2800" dirty="0">
                <a:latin typeface="微软雅黑" panose="020B0503020204020204" charset="-122"/>
                <a:cs typeface="微软雅黑" panose="020B0503020204020204" charset="-122"/>
              </a:rPr>
              <a:t>从</a:t>
            </a:r>
            <a:r>
              <a:rPr sz="2800" spc="-5" dirty="0">
                <a:latin typeface="微软雅黑" panose="020B0503020204020204" charset="-122"/>
                <a:cs typeface="微软雅黑" panose="020B0503020204020204" charset="-122"/>
              </a:rPr>
              <a:t>理想变 </a:t>
            </a:r>
            <a:r>
              <a:rPr sz="2800" spc="-5" dirty="0">
                <a:latin typeface="微软雅黑" panose="020B0503020204020204" charset="-122"/>
                <a:cs typeface="微软雅黑" panose="020B0503020204020204" charset="-122"/>
              </a:rPr>
              <a:t>为现实。</a:t>
            </a:r>
            <a:endParaRPr sz="2800">
              <a:latin typeface="微软雅黑" panose="020B0503020204020204" charset="-122"/>
              <a:cs typeface="微软雅黑" panose="020B0503020204020204" charset="-122"/>
            </a:endParaRPr>
          </a:p>
        </p:txBody>
      </p:sp>
      <p:pic>
        <p:nvPicPr>
          <p:cNvPr id="9" name="图片 8" descr="logo"/>
          <p:cNvPicPr>
            <a:picLocks noChangeAspect="1"/>
          </p:cNvPicPr>
          <p:nvPr/>
        </p:nvPicPr>
        <p:blipFill>
          <a:blip r:embed="rId2"/>
          <a:stretch>
            <a:fillRect/>
          </a:stretch>
        </p:blipFill>
        <p:spPr>
          <a:xfrm>
            <a:off x="10427970" y="161925"/>
            <a:ext cx="1764030" cy="41529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1707"/>
            <a:ext cx="12191999" cy="614629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63500"/>
            <a:ext cx="5176520" cy="504825"/>
          </a:xfrm>
          <a:prstGeom prst="rect">
            <a:avLst/>
          </a:prstGeom>
        </p:spPr>
        <p:txBody>
          <a:bodyPr vert="horz" wrap="square" lIns="0" tIns="12700" rIns="0" bIns="0" rtlCol="0">
            <a:spAutoFit/>
          </a:bodyPr>
          <a:lstStyle/>
          <a:p>
            <a:pPr marL="12700">
              <a:lnSpc>
                <a:spcPct val="100000"/>
              </a:lnSpc>
              <a:spcBef>
                <a:spcPts val="100"/>
              </a:spcBef>
            </a:pPr>
            <a:r>
              <a:rPr dirty="0"/>
              <a:t>二、社会主义从理想到</a:t>
            </a:r>
            <a:r>
              <a:rPr spc="-15" dirty="0"/>
              <a:t>现实</a:t>
            </a:r>
            <a:endParaRPr spc="-15" dirty="0"/>
          </a:p>
        </p:txBody>
      </p:sp>
      <p:sp>
        <p:nvSpPr>
          <p:cNvPr id="7" name="object 7"/>
          <p:cNvSpPr txBox="1"/>
          <p:nvPr/>
        </p:nvSpPr>
        <p:spPr>
          <a:xfrm>
            <a:off x="6591427"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8" name="object 8"/>
          <p:cNvSpPr txBox="1"/>
          <p:nvPr/>
        </p:nvSpPr>
        <p:spPr>
          <a:xfrm>
            <a:off x="7867015" y="6366702"/>
            <a:ext cx="428688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社会主义五百年的历史进程</a:t>
            </a:r>
            <a:endParaRPr sz="2800">
              <a:latin typeface="PMingLiU" panose="02020500000000000000" charset="-120"/>
              <a:cs typeface="PMingLiU" panose="02020500000000000000" charset="-120"/>
            </a:endParaRPr>
          </a:p>
        </p:txBody>
      </p:sp>
      <p:sp>
        <p:nvSpPr>
          <p:cNvPr id="6" name="object 6"/>
          <p:cNvSpPr txBox="1"/>
          <p:nvPr/>
        </p:nvSpPr>
        <p:spPr>
          <a:xfrm>
            <a:off x="774293" y="898905"/>
            <a:ext cx="10474325" cy="4652645"/>
          </a:xfrm>
          <a:prstGeom prst="rect">
            <a:avLst/>
          </a:prstGeom>
        </p:spPr>
        <p:txBody>
          <a:bodyPr vert="horz" wrap="square" lIns="0" tIns="12065" rIns="0" bIns="0" rtlCol="0">
            <a:spAutoFit/>
          </a:bodyPr>
          <a:lstStyle/>
          <a:p>
            <a:pPr marL="12700">
              <a:lnSpc>
                <a:spcPct val="100000"/>
              </a:lnSpc>
              <a:spcBef>
                <a:spcPts val="95"/>
              </a:spcBef>
            </a:pPr>
            <a:r>
              <a:rPr sz="2800" b="1" dirty="0">
                <a:solidFill>
                  <a:srgbClr val="AA454A"/>
                </a:solidFill>
                <a:latin typeface="微软雅黑" panose="020B0503020204020204" charset="-122"/>
                <a:cs typeface="微软雅黑" panose="020B0503020204020204" charset="-122"/>
              </a:rPr>
              <a:t>1.</a:t>
            </a:r>
            <a:r>
              <a:rPr sz="2800" b="1" spc="-5" dirty="0">
                <a:solidFill>
                  <a:srgbClr val="AA454A"/>
                </a:solidFill>
                <a:latin typeface="微软雅黑" panose="020B0503020204020204" charset="-122"/>
                <a:cs typeface="微软雅黑" panose="020B0503020204020204" charset="-122"/>
              </a:rPr>
              <a:t>第一国际</a:t>
            </a:r>
            <a:endParaRPr sz="2800">
              <a:latin typeface="微软雅黑" panose="020B0503020204020204" charset="-122"/>
              <a:cs typeface="微软雅黑" panose="020B0503020204020204" charset="-122"/>
            </a:endParaRPr>
          </a:p>
          <a:p>
            <a:pPr marL="67310" marR="35560" indent="640080">
              <a:lnSpc>
                <a:spcPct val="120000"/>
              </a:lnSpc>
              <a:spcBef>
                <a:spcPts val="1135"/>
              </a:spcBef>
            </a:pPr>
            <a:r>
              <a:rPr sz="2400" dirty="0">
                <a:latin typeface="微软雅黑" panose="020B0503020204020204" charset="-122"/>
                <a:cs typeface="微软雅黑" panose="020B0503020204020204" charset="-122"/>
              </a:rPr>
              <a:t>第一国际，即“国际工人联合会</a:t>
            </a:r>
            <a:r>
              <a:rPr sz="2400" spc="-5" dirty="0">
                <a:latin typeface="微软雅黑" panose="020B0503020204020204" charset="-122"/>
                <a:cs typeface="微软雅黑" panose="020B0503020204020204" charset="-122"/>
              </a:rPr>
              <a:t>”，1864</a:t>
            </a:r>
            <a:r>
              <a:rPr sz="2400" dirty="0">
                <a:latin typeface="微软雅黑" panose="020B0503020204020204" charset="-122"/>
                <a:cs typeface="微软雅黑" panose="020B0503020204020204" charset="-122"/>
              </a:rPr>
              <a:t>年英、法、德、意四国工人代 表在伦敦成立，并用“科学社会主义”理论作为该组织的指导思想。马克思亲 </a:t>
            </a:r>
            <a:r>
              <a:rPr sz="2400" spc="-5" dirty="0">
                <a:latin typeface="微软雅黑" panose="020B0503020204020204" charset="-122"/>
                <a:cs typeface="微软雅黑" panose="020B0503020204020204" charset="-122"/>
              </a:rPr>
              <a:t>自参加并起草了该组织的“宣言”和“临时章程”。</a:t>
            </a:r>
            <a:endParaRPr sz="2400">
              <a:latin typeface="微软雅黑" panose="020B0503020204020204" charset="-122"/>
              <a:cs typeface="微软雅黑" panose="020B0503020204020204" charset="-122"/>
            </a:endParaRPr>
          </a:p>
          <a:p>
            <a:pPr marL="67310" marR="5080" indent="640080" algn="just">
              <a:lnSpc>
                <a:spcPts val="3600"/>
              </a:lnSpc>
              <a:spcBef>
                <a:spcPts val="210"/>
              </a:spcBef>
            </a:pPr>
            <a:r>
              <a:rPr sz="2400" dirty="0">
                <a:latin typeface="微软雅黑" panose="020B0503020204020204" charset="-122"/>
                <a:cs typeface="微软雅黑" panose="020B0503020204020204" charset="-122"/>
              </a:rPr>
              <a:t>马克思是第一国际的灵魂。在马克思指导下，第一国际大力支援各国的工 人运动，支持反封建的民主运动和民族解放运动，影响日益扩大。第一国际促 </a:t>
            </a:r>
            <a:r>
              <a:rPr sz="2400" spc="-5" dirty="0">
                <a:latin typeface="微软雅黑" panose="020B0503020204020204" charset="-122"/>
                <a:cs typeface="微软雅黑" panose="020B0503020204020204" charset="-122"/>
              </a:rPr>
              <a:t>进了马克思主义的传播和与国际工人运动的结合，初步确立了马克思主义在工</a:t>
            </a:r>
            <a:endParaRPr sz="2400">
              <a:latin typeface="微软雅黑" panose="020B0503020204020204" charset="-122"/>
              <a:cs typeface="微软雅黑" panose="020B0503020204020204" charset="-122"/>
            </a:endParaRPr>
          </a:p>
          <a:p>
            <a:pPr marL="67310">
              <a:lnSpc>
                <a:spcPct val="100000"/>
              </a:lnSpc>
              <a:spcBef>
                <a:spcPts val="480"/>
              </a:spcBef>
            </a:pPr>
            <a:r>
              <a:rPr sz="2400" dirty="0">
                <a:latin typeface="微软雅黑" panose="020B0503020204020204" charset="-122"/>
                <a:cs typeface="微软雅黑" panose="020B0503020204020204" charset="-122"/>
              </a:rPr>
              <a:t>人运动中的指导地位。</a:t>
            </a:r>
            <a:endParaRPr sz="2400">
              <a:latin typeface="微软雅黑" panose="020B0503020204020204" charset="-122"/>
              <a:cs typeface="微软雅黑" panose="020B0503020204020204" charset="-122"/>
            </a:endParaRPr>
          </a:p>
          <a:p>
            <a:pPr marL="67310" marR="99695" indent="640080">
              <a:lnSpc>
                <a:spcPct val="125000"/>
              </a:lnSpc>
            </a:pPr>
            <a:r>
              <a:rPr sz="2400" spc="-5" dirty="0">
                <a:latin typeface="微软雅黑" panose="020B0503020204020204" charset="-122"/>
                <a:cs typeface="微软雅黑" panose="020B0503020204020204" charset="-122"/>
              </a:rPr>
              <a:t>1871</a:t>
            </a:r>
            <a:r>
              <a:rPr sz="2400" dirty="0">
                <a:latin typeface="微软雅黑" panose="020B0503020204020204" charset="-122"/>
                <a:cs typeface="微软雅黑" panose="020B0503020204020204" charset="-122"/>
              </a:rPr>
              <a:t>年，第一国际法国支部参加并领导了巴黎公社运动</a:t>
            </a:r>
            <a:r>
              <a:rPr sz="2400" spc="5" dirty="0">
                <a:latin typeface="微软雅黑" panose="020B0503020204020204" charset="-122"/>
                <a:cs typeface="微软雅黑" panose="020B0503020204020204" charset="-122"/>
              </a:rPr>
              <a:t>，</a:t>
            </a:r>
            <a:r>
              <a:rPr sz="2400" spc="-5" dirty="0">
                <a:latin typeface="微软雅黑" panose="020B0503020204020204" charset="-122"/>
                <a:cs typeface="微软雅黑" panose="020B0503020204020204" charset="-122"/>
              </a:rPr>
              <a:t>187</a:t>
            </a:r>
            <a:r>
              <a:rPr sz="2400" dirty="0">
                <a:latin typeface="微软雅黑" panose="020B0503020204020204" charset="-122"/>
                <a:cs typeface="微软雅黑" panose="020B0503020204020204" charset="-122"/>
              </a:rPr>
              <a:t>6年第一国 </a:t>
            </a:r>
            <a:r>
              <a:rPr sz="2400" spc="-5" dirty="0">
                <a:latin typeface="微软雅黑" panose="020B0503020204020204" charset="-122"/>
                <a:cs typeface="微软雅黑" panose="020B0503020204020204" charset="-122"/>
              </a:rPr>
              <a:t>际正式宣布解散。</a:t>
            </a:r>
            <a:endParaRPr sz="2400">
              <a:latin typeface="微软雅黑" panose="020B0503020204020204" charset="-122"/>
              <a:cs typeface="微软雅黑" panose="020B0503020204020204" charset="-122"/>
            </a:endParaRPr>
          </a:p>
        </p:txBody>
      </p:sp>
      <p:pic>
        <p:nvPicPr>
          <p:cNvPr id="9" name="图片 8" descr="logo"/>
          <p:cNvPicPr>
            <a:picLocks noChangeAspect="1"/>
          </p:cNvPicPr>
          <p:nvPr/>
        </p:nvPicPr>
        <p:blipFill>
          <a:blip r:embed="rId2"/>
          <a:stretch>
            <a:fillRect/>
          </a:stretch>
        </p:blipFill>
        <p:spPr>
          <a:xfrm>
            <a:off x="10427970" y="161925"/>
            <a:ext cx="1764030" cy="41529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1707"/>
            <a:ext cx="12191999" cy="614629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63500"/>
            <a:ext cx="5203190" cy="504825"/>
          </a:xfrm>
          <a:prstGeom prst="rect">
            <a:avLst/>
          </a:prstGeom>
        </p:spPr>
        <p:txBody>
          <a:bodyPr vert="horz" wrap="square" lIns="0" tIns="12700" rIns="0" bIns="0" rtlCol="0">
            <a:spAutoFit/>
          </a:bodyPr>
          <a:lstStyle/>
          <a:p>
            <a:pPr marL="12700">
              <a:lnSpc>
                <a:spcPct val="100000"/>
              </a:lnSpc>
              <a:spcBef>
                <a:spcPts val="100"/>
              </a:spcBef>
            </a:pPr>
            <a:r>
              <a:rPr dirty="0"/>
              <a:t>二、社会主义从理想到</a:t>
            </a:r>
            <a:r>
              <a:rPr spc="-15" dirty="0"/>
              <a:t>现实</a:t>
            </a:r>
            <a:endParaRPr spc="-15" dirty="0"/>
          </a:p>
        </p:txBody>
      </p:sp>
      <p:sp>
        <p:nvSpPr>
          <p:cNvPr id="6" name="object 6"/>
          <p:cNvSpPr/>
          <p:nvPr/>
        </p:nvSpPr>
        <p:spPr>
          <a:xfrm>
            <a:off x="2639567" y="3860291"/>
            <a:ext cx="6841235" cy="1999488"/>
          </a:xfrm>
          <a:prstGeom prst="rect">
            <a:avLst/>
          </a:prstGeom>
          <a:blipFill>
            <a:blip r:embed="rId2" cstate="print"/>
            <a:stretch>
              <a:fillRect/>
            </a:stretch>
          </a:blipFill>
        </p:spPr>
        <p:txBody>
          <a:bodyPr wrap="square" lIns="0" tIns="0" rIns="0" bIns="0" rtlCol="0"/>
          <a:lstStyle/>
          <a:p/>
        </p:txBody>
      </p:sp>
      <p:sp>
        <p:nvSpPr>
          <p:cNvPr id="7" name="object 7"/>
          <p:cNvSpPr txBox="1"/>
          <p:nvPr/>
        </p:nvSpPr>
        <p:spPr>
          <a:xfrm>
            <a:off x="5013452" y="5931814"/>
            <a:ext cx="2058670" cy="330835"/>
          </a:xfrm>
          <a:prstGeom prst="rect">
            <a:avLst/>
          </a:prstGeom>
        </p:spPr>
        <p:txBody>
          <a:bodyPr vert="horz" wrap="square" lIns="0" tIns="12700" rIns="0" bIns="0" rtlCol="0">
            <a:spAutoFit/>
          </a:bodyPr>
          <a:lstStyle/>
          <a:p>
            <a:pPr marL="12700">
              <a:lnSpc>
                <a:spcPct val="100000"/>
              </a:lnSpc>
              <a:spcBef>
                <a:spcPts val="100"/>
              </a:spcBef>
            </a:pPr>
            <a:r>
              <a:rPr sz="2000" dirty="0">
                <a:solidFill>
                  <a:srgbClr val="0000FF"/>
                </a:solidFill>
                <a:latin typeface="宋体" panose="02010600030101010101" pitchFamily="2" charset="-122"/>
                <a:cs typeface="宋体" panose="02010600030101010101" pitchFamily="2" charset="-122"/>
              </a:rPr>
              <a:t>巴黎公</a:t>
            </a:r>
            <a:r>
              <a:rPr sz="2000" spc="-15" dirty="0">
                <a:solidFill>
                  <a:srgbClr val="0000FF"/>
                </a:solidFill>
                <a:latin typeface="宋体" panose="02010600030101010101" pitchFamily="2" charset="-122"/>
                <a:cs typeface="宋体" panose="02010600030101010101" pitchFamily="2" charset="-122"/>
              </a:rPr>
              <a:t>社</a:t>
            </a:r>
            <a:r>
              <a:rPr sz="2000" dirty="0">
                <a:solidFill>
                  <a:srgbClr val="0000FF"/>
                </a:solidFill>
                <a:latin typeface="宋体" panose="02010600030101010101" pitchFamily="2" charset="-122"/>
                <a:cs typeface="宋体" panose="02010600030101010101" pitchFamily="2" charset="-122"/>
              </a:rPr>
              <a:t>成</a:t>
            </a:r>
            <a:r>
              <a:rPr sz="2000" spc="-15" dirty="0">
                <a:solidFill>
                  <a:srgbClr val="0000FF"/>
                </a:solidFill>
                <a:latin typeface="宋体" panose="02010600030101010101" pitchFamily="2" charset="-122"/>
                <a:cs typeface="宋体" panose="02010600030101010101" pitchFamily="2" charset="-122"/>
              </a:rPr>
              <a:t>立</a:t>
            </a:r>
            <a:r>
              <a:rPr sz="2000" dirty="0">
                <a:solidFill>
                  <a:srgbClr val="0000FF"/>
                </a:solidFill>
                <a:latin typeface="宋体" panose="02010600030101010101" pitchFamily="2" charset="-122"/>
                <a:cs typeface="宋体" panose="02010600030101010101" pitchFamily="2" charset="-122"/>
              </a:rPr>
              <a:t>大会</a:t>
            </a:r>
            <a:endParaRPr sz="2000">
              <a:latin typeface="宋体" panose="02010600030101010101" pitchFamily="2" charset="-122"/>
              <a:cs typeface="宋体" panose="02010600030101010101" pitchFamily="2" charset="-122"/>
            </a:endParaRPr>
          </a:p>
        </p:txBody>
      </p:sp>
      <p:sp>
        <p:nvSpPr>
          <p:cNvPr id="9" name="object 9"/>
          <p:cNvSpPr txBox="1"/>
          <p:nvPr/>
        </p:nvSpPr>
        <p:spPr>
          <a:xfrm>
            <a:off x="6591427"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10" name="object 10"/>
          <p:cNvSpPr txBox="1"/>
          <p:nvPr/>
        </p:nvSpPr>
        <p:spPr>
          <a:xfrm>
            <a:off x="7867015" y="6366702"/>
            <a:ext cx="428688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社会主义五百年的历史进程</a:t>
            </a:r>
            <a:endParaRPr sz="2800">
              <a:latin typeface="PMingLiU" panose="02020500000000000000" charset="-120"/>
              <a:cs typeface="PMingLiU" panose="02020500000000000000" charset="-120"/>
            </a:endParaRPr>
          </a:p>
        </p:txBody>
      </p:sp>
      <p:sp>
        <p:nvSpPr>
          <p:cNvPr id="8" name="object 8"/>
          <p:cNvSpPr txBox="1"/>
          <p:nvPr/>
        </p:nvSpPr>
        <p:spPr>
          <a:xfrm>
            <a:off x="1018133" y="751539"/>
            <a:ext cx="10083800" cy="3037205"/>
          </a:xfrm>
          <a:prstGeom prst="rect">
            <a:avLst/>
          </a:prstGeom>
        </p:spPr>
        <p:txBody>
          <a:bodyPr vert="horz" wrap="square" lIns="0" tIns="260985" rIns="0" bIns="0" rtlCol="0">
            <a:spAutoFit/>
          </a:bodyPr>
          <a:lstStyle/>
          <a:p>
            <a:pPr marL="56515">
              <a:lnSpc>
                <a:spcPct val="100000"/>
              </a:lnSpc>
              <a:spcBef>
                <a:spcPts val="2055"/>
              </a:spcBef>
            </a:pPr>
            <a:r>
              <a:rPr sz="2800" b="1" dirty="0">
                <a:solidFill>
                  <a:srgbClr val="AA454A"/>
                </a:solidFill>
                <a:latin typeface="微软雅黑" panose="020B0503020204020204" charset="-122"/>
                <a:cs typeface="微软雅黑" panose="020B0503020204020204" charset="-122"/>
              </a:rPr>
              <a:t>2.</a:t>
            </a:r>
            <a:r>
              <a:rPr sz="2800" b="1" spc="-5" dirty="0">
                <a:solidFill>
                  <a:srgbClr val="AA454A"/>
                </a:solidFill>
                <a:latin typeface="微软雅黑" panose="020B0503020204020204" charset="-122"/>
                <a:cs typeface="微软雅黑" panose="020B0503020204020204" charset="-122"/>
              </a:rPr>
              <a:t>巴黎公社</a:t>
            </a:r>
            <a:endParaRPr sz="2800">
              <a:latin typeface="微软雅黑" panose="020B0503020204020204" charset="-122"/>
              <a:cs typeface="微软雅黑" panose="020B0503020204020204" charset="-122"/>
            </a:endParaRPr>
          </a:p>
          <a:p>
            <a:pPr marL="732155">
              <a:lnSpc>
                <a:spcPct val="100000"/>
              </a:lnSpc>
              <a:spcBef>
                <a:spcPts val="1685"/>
              </a:spcBef>
            </a:pPr>
            <a:r>
              <a:rPr sz="2400" spc="-5" dirty="0">
                <a:latin typeface="微软雅黑" panose="020B0503020204020204" charset="-122"/>
                <a:cs typeface="微软雅黑" panose="020B0503020204020204" charset="-122"/>
              </a:rPr>
              <a:t>社会主义从理论到现实的飞跃，是通过无产阶级革命实现的</a:t>
            </a:r>
            <a:r>
              <a:rPr sz="2400" dirty="0">
                <a:latin typeface="微软雅黑" panose="020B0503020204020204" charset="-122"/>
                <a:cs typeface="微软雅黑" panose="020B0503020204020204" charset="-122"/>
              </a:rPr>
              <a:t>。</a:t>
            </a:r>
            <a:r>
              <a:rPr sz="2400" spc="-5" dirty="0">
                <a:latin typeface="微软雅黑" panose="020B0503020204020204" charset="-122"/>
                <a:cs typeface="微软雅黑" panose="020B0503020204020204" charset="-122"/>
              </a:rPr>
              <a:t>1871</a:t>
            </a:r>
            <a:r>
              <a:rPr sz="2400" dirty="0">
                <a:latin typeface="微软雅黑" panose="020B0503020204020204" charset="-122"/>
                <a:cs typeface="微软雅黑" panose="020B0503020204020204" charset="-122"/>
              </a:rPr>
              <a:t>年</a:t>
            </a:r>
            <a:endParaRPr sz="2400">
              <a:latin typeface="微软雅黑" panose="020B0503020204020204" charset="-122"/>
              <a:cs typeface="微软雅黑" panose="020B0503020204020204" charset="-122"/>
            </a:endParaRPr>
          </a:p>
          <a:p>
            <a:pPr marL="12700">
              <a:lnSpc>
                <a:spcPct val="100000"/>
              </a:lnSpc>
              <a:spcBef>
                <a:spcPts val="580"/>
              </a:spcBef>
            </a:pPr>
            <a:r>
              <a:rPr sz="2400" dirty="0">
                <a:latin typeface="微软雅黑" panose="020B0503020204020204" charset="-122"/>
                <a:cs typeface="微软雅黑" panose="020B0503020204020204" charset="-122"/>
              </a:rPr>
              <a:t>巴黎公社革命是第一国际精神的产儿。</a:t>
            </a:r>
            <a:endParaRPr sz="2400">
              <a:latin typeface="微软雅黑" panose="020B0503020204020204" charset="-122"/>
              <a:cs typeface="微软雅黑" panose="020B0503020204020204" charset="-122"/>
            </a:endParaRPr>
          </a:p>
          <a:p>
            <a:pPr marL="12700" marR="5080" indent="719455">
              <a:lnSpc>
                <a:spcPct val="120000"/>
              </a:lnSpc>
            </a:pPr>
            <a:r>
              <a:rPr sz="2400" spc="-5" dirty="0">
                <a:latin typeface="微软雅黑" panose="020B0503020204020204" charset="-122"/>
                <a:cs typeface="微软雅黑" panose="020B0503020204020204" charset="-122"/>
              </a:rPr>
              <a:t>1871</a:t>
            </a:r>
            <a:r>
              <a:rPr sz="2400" dirty="0">
                <a:latin typeface="微软雅黑" panose="020B0503020204020204" charset="-122"/>
                <a:cs typeface="微软雅黑" panose="020B0503020204020204" charset="-122"/>
              </a:rPr>
              <a:t>年</a:t>
            </a:r>
            <a:r>
              <a:rPr sz="2400" spc="-5" dirty="0">
                <a:latin typeface="微软雅黑" panose="020B0503020204020204" charset="-122"/>
                <a:cs typeface="微软雅黑" panose="020B0503020204020204" charset="-122"/>
              </a:rPr>
              <a:t>3</a:t>
            </a:r>
            <a:r>
              <a:rPr sz="2400" dirty="0">
                <a:latin typeface="微软雅黑" panose="020B0503020204020204" charset="-122"/>
                <a:cs typeface="微软雅黑" panose="020B0503020204020204" charset="-122"/>
              </a:rPr>
              <a:t>月</a:t>
            </a:r>
            <a:r>
              <a:rPr sz="2400" spc="-5" dirty="0">
                <a:latin typeface="微软雅黑" panose="020B0503020204020204" charset="-122"/>
                <a:cs typeface="微软雅黑" panose="020B0503020204020204" charset="-122"/>
              </a:rPr>
              <a:t>28</a:t>
            </a:r>
            <a:r>
              <a:rPr sz="2400" dirty="0">
                <a:latin typeface="微软雅黑" panose="020B0503020204020204" charset="-122"/>
                <a:cs typeface="微软雅黑" panose="020B0503020204020204" charset="-122"/>
              </a:rPr>
              <a:t>日，巴黎人民在《马赛曲》的乐曲声和“公社万岁”的 </a:t>
            </a:r>
            <a:r>
              <a:rPr sz="2400" spc="-5" dirty="0">
                <a:latin typeface="微软雅黑" panose="020B0503020204020204" charset="-122"/>
                <a:cs typeface="微软雅黑" panose="020B0503020204020204" charset="-122"/>
              </a:rPr>
              <a:t>欢呼声中，迎来了巴黎公社的诞生。巴黎公社，虽然悲壮地失败了，但它却</a:t>
            </a:r>
            <a:endParaRPr sz="2400">
              <a:latin typeface="微软雅黑" panose="020B0503020204020204" charset="-122"/>
              <a:cs typeface="微软雅黑" panose="020B0503020204020204" charset="-122"/>
            </a:endParaRPr>
          </a:p>
          <a:p>
            <a:pPr marL="12700">
              <a:lnSpc>
                <a:spcPct val="100000"/>
              </a:lnSpc>
              <a:spcBef>
                <a:spcPts val="580"/>
              </a:spcBef>
            </a:pPr>
            <a:r>
              <a:rPr sz="2400" dirty="0">
                <a:latin typeface="微软雅黑" panose="020B0503020204020204" charset="-122"/>
                <a:cs typeface="微软雅黑" panose="020B0503020204020204" charset="-122"/>
              </a:rPr>
              <a:t>是建立无产阶级政权的第一次伟大</a:t>
            </a:r>
            <a:r>
              <a:rPr sz="2400" spc="5" dirty="0">
                <a:latin typeface="微软雅黑" panose="020B0503020204020204" charset="-122"/>
                <a:cs typeface="微软雅黑" panose="020B0503020204020204" charset="-122"/>
              </a:rPr>
              <a:t>尝</a:t>
            </a:r>
            <a:r>
              <a:rPr sz="2400" dirty="0">
                <a:latin typeface="微软雅黑" panose="020B0503020204020204" charset="-122"/>
                <a:cs typeface="微软雅黑" panose="020B0503020204020204" charset="-122"/>
              </a:rPr>
              <a:t>试。</a:t>
            </a:r>
            <a:endParaRPr sz="2400">
              <a:latin typeface="微软雅黑" panose="020B0503020204020204" charset="-122"/>
              <a:cs typeface="微软雅黑" panose="020B0503020204020204" charset="-122"/>
            </a:endParaRPr>
          </a:p>
        </p:txBody>
      </p:sp>
      <p:pic>
        <p:nvPicPr>
          <p:cNvPr id="11" name="图片 10" descr="logo"/>
          <p:cNvPicPr>
            <a:picLocks noChangeAspect="1"/>
          </p:cNvPicPr>
          <p:nvPr/>
        </p:nvPicPr>
        <p:blipFill>
          <a:blip r:embed="rId3"/>
          <a:stretch>
            <a:fillRect/>
          </a:stretch>
        </p:blipFill>
        <p:spPr>
          <a:xfrm>
            <a:off x="10427970" y="161925"/>
            <a:ext cx="1764030" cy="41529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1707"/>
            <a:ext cx="12191999" cy="614629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63500"/>
            <a:ext cx="5111750" cy="504825"/>
          </a:xfrm>
          <a:prstGeom prst="rect">
            <a:avLst/>
          </a:prstGeom>
        </p:spPr>
        <p:txBody>
          <a:bodyPr vert="horz" wrap="square" lIns="0" tIns="12700" rIns="0" bIns="0" rtlCol="0">
            <a:spAutoFit/>
          </a:bodyPr>
          <a:lstStyle/>
          <a:p>
            <a:pPr marL="12700">
              <a:lnSpc>
                <a:spcPct val="100000"/>
              </a:lnSpc>
              <a:spcBef>
                <a:spcPts val="100"/>
              </a:spcBef>
            </a:pPr>
            <a:r>
              <a:rPr dirty="0"/>
              <a:t>二、社会主义从理想到</a:t>
            </a:r>
            <a:r>
              <a:rPr spc="-15" dirty="0"/>
              <a:t>现实</a:t>
            </a:r>
            <a:endParaRPr spc="-15" dirty="0"/>
          </a:p>
        </p:txBody>
      </p:sp>
      <p:sp>
        <p:nvSpPr>
          <p:cNvPr id="6" name="object 6"/>
          <p:cNvSpPr txBox="1"/>
          <p:nvPr/>
        </p:nvSpPr>
        <p:spPr>
          <a:xfrm>
            <a:off x="6934961" y="5909868"/>
            <a:ext cx="1385570" cy="330835"/>
          </a:xfrm>
          <a:prstGeom prst="rect">
            <a:avLst/>
          </a:prstGeom>
        </p:spPr>
        <p:txBody>
          <a:bodyPr vert="horz" wrap="square" lIns="0" tIns="12700" rIns="0" bIns="0" rtlCol="0">
            <a:spAutoFit/>
          </a:bodyPr>
          <a:lstStyle/>
          <a:p>
            <a:pPr marL="12700">
              <a:lnSpc>
                <a:spcPct val="100000"/>
              </a:lnSpc>
              <a:spcBef>
                <a:spcPts val="100"/>
              </a:spcBef>
            </a:pPr>
            <a:r>
              <a:rPr sz="2000" spc="10" dirty="0">
                <a:solidFill>
                  <a:srgbClr val="0000FF"/>
                </a:solidFill>
                <a:latin typeface="宋体" panose="02010600030101010101" pitchFamily="2" charset="-122"/>
                <a:cs typeface="宋体" panose="02010600030101010101" pitchFamily="2" charset="-122"/>
              </a:rPr>
              <a:t>比</a:t>
            </a:r>
            <a:r>
              <a:rPr sz="2000" spc="35" dirty="0">
                <a:solidFill>
                  <a:srgbClr val="0000FF"/>
                </a:solidFill>
                <a:latin typeface="宋体" panose="02010600030101010101" pitchFamily="2" charset="-122"/>
                <a:cs typeface="宋体" panose="02010600030101010101" pitchFamily="2" charset="-122"/>
              </a:rPr>
              <a:t>尔</a:t>
            </a:r>
            <a:r>
              <a:rPr sz="2000" spc="-30" dirty="0">
                <a:solidFill>
                  <a:srgbClr val="0000FF"/>
                </a:solidFill>
                <a:latin typeface="Times New Roman" panose="02020603050405020304"/>
                <a:cs typeface="Times New Roman" panose="02020603050405020304"/>
              </a:rPr>
              <a:t>·</a:t>
            </a:r>
            <a:r>
              <a:rPr sz="2000" dirty="0">
                <a:solidFill>
                  <a:srgbClr val="0000FF"/>
                </a:solidFill>
                <a:latin typeface="宋体" panose="02010600030101010101" pitchFamily="2" charset="-122"/>
                <a:cs typeface="宋体" panose="02010600030101010101" pitchFamily="2" charset="-122"/>
              </a:rPr>
              <a:t>狄盖特</a:t>
            </a:r>
            <a:endParaRPr sz="2000">
              <a:latin typeface="宋体" panose="02010600030101010101" pitchFamily="2" charset="-122"/>
              <a:cs typeface="宋体" panose="02010600030101010101" pitchFamily="2" charset="-122"/>
            </a:endParaRPr>
          </a:p>
        </p:txBody>
      </p:sp>
      <p:sp>
        <p:nvSpPr>
          <p:cNvPr id="7" name="object 7"/>
          <p:cNvSpPr/>
          <p:nvPr/>
        </p:nvSpPr>
        <p:spPr>
          <a:xfrm>
            <a:off x="2927604" y="3645408"/>
            <a:ext cx="2799588" cy="2124456"/>
          </a:xfrm>
          <a:prstGeom prst="rect">
            <a:avLst/>
          </a:prstGeom>
          <a:blipFill>
            <a:blip r:embed="rId2" cstate="print"/>
            <a:stretch>
              <a:fillRect/>
            </a:stretch>
          </a:blipFill>
        </p:spPr>
        <p:txBody>
          <a:bodyPr wrap="square" lIns="0" tIns="0" rIns="0" bIns="0" rtlCol="0"/>
          <a:lstStyle/>
          <a:p/>
        </p:txBody>
      </p:sp>
      <p:sp>
        <p:nvSpPr>
          <p:cNvPr id="8" name="object 8"/>
          <p:cNvSpPr/>
          <p:nvPr/>
        </p:nvSpPr>
        <p:spPr>
          <a:xfrm>
            <a:off x="6236208" y="3645408"/>
            <a:ext cx="2883408" cy="2097024"/>
          </a:xfrm>
          <a:prstGeom prst="rect">
            <a:avLst/>
          </a:prstGeom>
          <a:blipFill>
            <a:blip r:embed="rId3" cstate="print"/>
            <a:stretch>
              <a:fillRect/>
            </a:stretch>
          </a:blipFill>
        </p:spPr>
        <p:txBody>
          <a:bodyPr wrap="square" lIns="0" tIns="0" rIns="0" bIns="0" rtlCol="0"/>
          <a:lstStyle/>
          <a:p/>
        </p:txBody>
      </p:sp>
      <p:sp>
        <p:nvSpPr>
          <p:cNvPr id="9" name="object 9"/>
          <p:cNvSpPr txBox="1"/>
          <p:nvPr/>
        </p:nvSpPr>
        <p:spPr>
          <a:xfrm>
            <a:off x="3662553" y="5879388"/>
            <a:ext cx="1385570" cy="330835"/>
          </a:xfrm>
          <a:prstGeom prst="rect">
            <a:avLst/>
          </a:prstGeom>
        </p:spPr>
        <p:txBody>
          <a:bodyPr vert="horz" wrap="square" lIns="0" tIns="12700" rIns="0" bIns="0" rtlCol="0">
            <a:spAutoFit/>
          </a:bodyPr>
          <a:lstStyle/>
          <a:p>
            <a:pPr marL="12700">
              <a:lnSpc>
                <a:spcPct val="100000"/>
              </a:lnSpc>
              <a:spcBef>
                <a:spcPts val="100"/>
              </a:spcBef>
            </a:pPr>
            <a:r>
              <a:rPr sz="2000" spc="10" dirty="0">
                <a:solidFill>
                  <a:srgbClr val="0000FF"/>
                </a:solidFill>
                <a:latin typeface="宋体" panose="02010600030101010101" pitchFamily="2" charset="-122"/>
                <a:cs typeface="宋体" panose="02010600030101010101" pitchFamily="2" charset="-122"/>
              </a:rPr>
              <a:t>欧</a:t>
            </a:r>
            <a:r>
              <a:rPr sz="2000" spc="35" dirty="0">
                <a:solidFill>
                  <a:srgbClr val="0000FF"/>
                </a:solidFill>
                <a:latin typeface="宋体" panose="02010600030101010101" pitchFamily="2" charset="-122"/>
                <a:cs typeface="宋体" panose="02010600030101010101" pitchFamily="2" charset="-122"/>
              </a:rPr>
              <a:t>仁</a:t>
            </a:r>
            <a:r>
              <a:rPr sz="2000" spc="-30" dirty="0">
                <a:solidFill>
                  <a:srgbClr val="0000FF"/>
                </a:solidFill>
                <a:latin typeface="Times New Roman" panose="02020603050405020304"/>
                <a:cs typeface="Times New Roman" panose="02020603050405020304"/>
              </a:rPr>
              <a:t>·</a:t>
            </a:r>
            <a:r>
              <a:rPr sz="2000" dirty="0">
                <a:solidFill>
                  <a:srgbClr val="0000FF"/>
                </a:solidFill>
                <a:latin typeface="宋体" panose="02010600030101010101" pitchFamily="2" charset="-122"/>
                <a:cs typeface="宋体" panose="02010600030101010101" pitchFamily="2" charset="-122"/>
              </a:rPr>
              <a:t>鲍狄埃</a:t>
            </a:r>
            <a:endParaRPr sz="2000">
              <a:latin typeface="宋体" panose="02010600030101010101" pitchFamily="2" charset="-122"/>
              <a:cs typeface="宋体" panose="02010600030101010101" pitchFamily="2" charset="-122"/>
            </a:endParaRPr>
          </a:p>
        </p:txBody>
      </p:sp>
      <p:sp>
        <p:nvSpPr>
          <p:cNvPr id="11" name="object 11"/>
          <p:cNvSpPr txBox="1"/>
          <p:nvPr/>
        </p:nvSpPr>
        <p:spPr>
          <a:xfrm>
            <a:off x="6591427"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12" name="object 12"/>
          <p:cNvSpPr txBox="1"/>
          <p:nvPr/>
        </p:nvSpPr>
        <p:spPr>
          <a:xfrm>
            <a:off x="7867015" y="6366702"/>
            <a:ext cx="428688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社会主义五百年的历史进程</a:t>
            </a:r>
            <a:endParaRPr sz="2800">
              <a:latin typeface="PMingLiU" panose="02020500000000000000" charset="-120"/>
              <a:cs typeface="PMingLiU" panose="02020500000000000000" charset="-120"/>
            </a:endParaRPr>
          </a:p>
        </p:txBody>
      </p:sp>
      <p:sp>
        <p:nvSpPr>
          <p:cNvPr id="10" name="object 10"/>
          <p:cNvSpPr txBox="1"/>
          <p:nvPr/>
        </p:nvSpPr>
        <p:spPr>
          <a:xfrm>
            <a:off x="1082446" y="1099515"/>
            <a:ext cx="9952990" cy="2382520"/>
          </a:xfrm>
          <a:prstGeom prst="rect">
            <a:avLst/>
          </a:prstGeom>
        </p:spPr>
        <p:txBody>
          <a:bodyPr vert="horz" wrap="square" lIns="0" tIns="12700" rIns="0" bIns="0" rtlCol="0">
            <a:spAutoFit/>
          </a:bodyPr>
          <a:lstStyle/>
          <a:p>
            <a:pPr marR="250825" algn="ctr">
              <a:lnSpc>
                <a:spcPct val="100000"/>
              </a:lnSpc>
              <a:spcBef>
                <a:spcPts val="100"/>
              </a:spcBef>
            </a:pPr>
            <a:r>
              <a:rPr sz="3600" b="1" spc="5" dirty="0">
                <a:latin typeface="Microsoft JhengHei" panose="020B0604030504040204" charset="-120"/>
                <a:cs typeface="Microsoft JhengHei" panose="020B0604030504040204" charset="-120"/>
              </a:rPr>
              <a:t>《国际</a:t>
            </a:r>
            <a:r>
              <a:rPr sz="3600" b="1" spc="-5" dirty="0">
                <a:latin typeface="Microsoft JhengHei" panose="020B0604030504040204" charset="-120"/>
                <a:cs typeface="Microsoft JhengHei" panose="020B0604030504040204" charset="-120"/>
              </a:rPr>
              <a:t>歌</a:t>
            </a:r>
            <a:r>
              <a:rPr sz="3600" b="1" dirty="0">
                <a:latin typeface="Microsoft JhengHei" panose="020B0604030504040204" charset="-120"/>
                <a:cs typeface="Microsoft JhengHei" panose="020B0604030504040204" charset="-120"/>
              </a:rPr>
              <a:t>》</a:t>
            </a:r>
            <a:r>
              <a:rPr sz="3600" b="1" spc="-5" dirty="0">
                <a:latin typeface="Microsoft JhengHei" panose="020B0604030504040204" charset="-120"/>
                <a:cs typeface="Microsoft JhengHei" panose="020B0604030504040204" charset="-120"/>
              </a:rPr>
              <a:t>的诞生</a:t>
            </a:r>
            <a:endParaRPr sz="3600">
              <a:latin typeface="Microsoft JhengHei" panose="020B0604030504040204" charset="-120"/>
              <a:cs typeface="Microsoft JhengHei" panose="020B0604030504040204" charset="-120"/>
            </a:endParaRPr>
          </a:p>
          <a:p>
            <a:pPr marL="12700" marR="5080" indent="807720">
              <a:lnSpc>
                <a:spcPct val="120000"/>
              </a:lnSpc>
              <a:spcBef>
                <a:spcPts val="2140"/>
              </a:spcBef>
            </a:pPr>
            <a:r>
              <a:rPr sz="2800" spc="-5" dirty="0">
                <a:latin typeface="微软雅黑" panose="020B0503020204020204" charset="-122"/>
                <a:cs typeface="微软雅黑" panose="020B0503020204020204" charset="-122"/>
              </a:rPr>
              <a:t>为纪念巴黎公社起义，鼓励无产阶</a:t>
            </a:r>
            <a:r>
              <a:rPr sz="2800" dirty="0">
                <a:latin typeface="微软雅黑" panose="020B0503020204020204" charset="-122"/>
                <a:cs typeface="微软雅黑" panose="020B0503020204020204" charset="-122"/>
              </a:rPr>
              <a:t>级</a:t>
            </a:r>
            <a:r>
              <a:rPr sz="2800" spc="-5" dirty="0">
                <a:latin typeface="微软雅黑" panose="020B0503020204020204" charset="-122"/>
                <a:cs typeface="微软雅黑" panose="020B0503020204020204" charset="-122"/>
              </a:rPr>
              <a:t>继续</a:t>
            </a:r>
            <a:r>
              <a:rPr sz="2800" spc="15" dirty="0">
                <a:latin typeface="微软雅黑" panose="020B0503020204020204" charset="-122"/>
                <a:cs typeface="微软雅黑" panose="020B0503020204020204" charset="-122"/>
              </a:rPr>
              <a:t>斗</a:t>
            </a:r>
            <a:r>
              <a:rPr sz="2800" spc="-5" dirty="0">
                <a:latin typeface="微软雅黑" panose="020B0503020204020204" charset="-122"/>
                <a:cs typeface="微软雅黑" panose="020B0503020204020204" charset="-122"/>
              </a:rPr>
              <a:t>争，</a:t>
            </a:r>
            <a:r>
              <a:rPr sz="2800" dirty="0">
                <a:latin typeface="微软雅黑" panose="020B0503020204020204" charset="-122"/>
                <a:cs typeface="微软雅黑" panose="020B0503020204020204" charset="-122"/>
              </a:rPr>
              <a:t>在</a:t>
            </a:r>
            <a:r>
              <a:rPr sz="2800" spc="-5" dirty="0">
                <a:latin typeface="微软雅黑" panose="020B0503020204020204" charset="-122"/>
                <a:cs typeface="微软雅黑" panose="020B0503020204020204" charset="-122"/>
              </a:rPr>
              <a:t>巴黎公 </a:t>
            </a:r>
            <a:r>
              <a:rPr sz="2800" spc="-5" dirty="0">
                <a:latin typeface="微软雅黑" panose="020B0503020204020204" charset="-122"/>
                <a:cs typeface="微软雅黑" panose="020B0503020204020204" charset="-122"/>
              </a:rPr>
              <a:t>社失败后的第二天，鲍狄埃</a:t>
            </a:r>
            <a:r>
              <a:rPr sz="2800" spc="-30" dirty="0">
                <a:latin typeface="微软雅黑" panose="020B0503020204020204" charset="-122"/>
                <a:cs typeface="微软雅黑" panose="020B0503020204020204" charset="-122"/>
              </a:rPr>
              <a:t>创</a:t>
            </a:r>
            <a:r>
              <a:rPr sz="2800" spc="-5" dirty="0">
                <a:latin typeface="微软雅黑" panose="020B0503020204020204" charset="-122"/>
                <a:cs typeface="微软雅黑" panose="020B0503020204020204" charset="-122"/>
              </a:rPr>
              <a:t>作了</a:t>
            </a:r>
            <a:r>
              <a:rPr sz="2800" dirty="0">
                <a:latin typeface="微软雅黑" panose="020B0503020204020204" charset="-122"/>
                <a:cs typeface="微软雅黑" panose="020B0503020204020204" charset="-122"/>
              </a:rPr>
              <a:t>诗</a:t>
            </a:r>
            <a:r>
              <a:rPr sz="2800" spc="-5" dirty="0">
                <a:latin typeface="微软雅黑" panose="020B0503020204020204" charset="-122"/>
                <a:cs typeface="微软雅黑" panose="020B0503020204020204" charset="-122"/>
              </a:rPr>
              <a:t>篇《</a:t>
            </a:r>
            <a:r>
              <a:rPr sz="2800" dirty="0">
                <a:latin typeface="微软雅黑" panose="020B0503020204020204" charset="-122"/>
                <a:cs typeface="微软雅黑" panose="020B0503020204020204" charset="-122"/>
              </a:rPr>
              <a:t>国</a:t>
            </a:r>
            <a:r>
              <a:rPr sz="2800" spc="-5" dirty="0">
                <a:latin typeface="微软雅黑" panose="020B0503020204020204" charset="-122"/>
                <a:cs typeface="微软雅黑" panose="020B0503020204020204" charset="-122"/>
              </a:rPr>
              <a:t>际</a:t>
            </a:r>
            <a:r>
              <a:rPr sz="2800" dirty="0">
                <a:latin typeface="微软雅黑" panose="020B0503020204020204" charset="-122"/>
                <a:cs typeface="微软雅黑" panose="020B0503020204020204" charset="-122"/>
              </a:rPr>
              <a:t>歌</a:t>
            </a:r>
            <a:r>
              <a:rPr sz="2800" spc="5" dirty="0">
                <a:latin typeface="微软雅黑" panose="020B0503020204020204" charset="-122"/>
                <a:cs typeface="微软雅黑" panose="020B0503020204020204" charset="-122"/>
              </a:rPr>
              <a:t>》</a:t>
            </a:r>
            <a:r>
              <a:rPr sz="2800" spc="-5" dirty="0">
                <a:latin typeface="微软雅黑" panose="020B0503020204020204" charset="-122"/>
                <a:cs typeface="微软雅黑" panose="020B0503020204020204" charset="-122"/>
              </a:rPr>
              <a:t>。1888年6月  </a:t>
            </a:r>
            <a:r>
              <a:rPr sz="2800" dirty="0">
                <a:latin typeface="微软雅黑" panose="020B0503020204020204" charset="-122"/>
                <a:cs typeface="微软雅黑" panose="020B0503020204020204" charset="-122"/>
              </a:rPr>
              <a:t>16</a:t>
            </a:r>
            <a:r>
              <a:rPr sz="2800" spc="-5" dirty="0">
                <a:latin typeface="微软雅黑" panose="020B0503020204020204" charset="-122"/>
                <a:cs typeface="微软雅黑" panose="020B0503020204020204" charset="-122"/>
              </a:rPr>
              <a:t>日，法国工人作曲家狄盖特为《国际歌》</a:t>
            </a:r>
            <a:r>
              <a:rPr sz="2800" spc="5" dirty="0">
                <a:latin typeface="微软雅黑" panose="020B0503020204020204" charset="-122"/>
                <a:cs typeface="微软雅黑" panose="020B0503020204020204" charset="-122"/>
              </a:rPr>
              <a:t>谱</a:t>
            </a:r>
            <a:r>
              <a:rPr sz="2800" spc="-5" dirty="0">
                <a:latin typeface="微软雅黑" panose="020B0503020204020204" charset="-122"/>
                <a:cs typeface="微软雅黑" panose="020B0503020204020204" charset="-122"/>
              </a:rPr>
              <a:t>曲。</a:t>
            </a:r>
            <a:endParaRPr sz="2800">
              <a:latin typeface="微软雅黑" panose="020B0503020204020204" charset="-122"/>
              <a:cs typeface="微软雅黑" panose="020B0503020204020204" charset="-122"/>
            </a:endParaRPr>
          </a:p>
        </p:txBody>
      </p:sp>
      <p:pic>
        <p:nvPicPr>
          <p:cNvPr id="13" name="图片 12" descr="logo"/>
          <p:cNvPicPr>
            <a:picLocks noChangeAspect="1"/>
          </p:cNvPicPr>
          <p:nvPr/>
        </p:nvPicPr>
        <p:blipFill>
          <a:blip r:embed="rId4"/>
          <a:stretch>
            <a:fillRect/>
          </a:stretch>
        </p:blipFill>
        <p:spPr>
          <a:xfrm>
            <a:off x="10427970" y="161925"/>
            <a:ext cx="1764030" cy="41529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1707"/>
            <a:ext cx="12191999" cy="614629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63500"/>
            <a:ext cx="5194300" cy="504825"/>
          </a:xfrm>
          <a:prstGeom prst="rect">
            <a:avLst/>
          </a:prstGeom>
        </p:spPr>
        <p:txBody>
          <a:bodyPr vert="horz" wrap="square" lIns="0" tIns="12700" rIns="0" bIns="0" rtlCol="0">
            <a:spAutoFit/>
          </a:bodyPr>
          <a:lstStyle/>
          <a:p>
            <a:pPr marL="12700">
              <a:lnSpc>
                <a:spcPct val="100000"/>
              </a:lnSpc>
              <a:spcBef>
                <a:spcPts val="100"/>
              </a:spcBef>
            </a:pPr>
            <a:r>
              <a:rPr dirty="0"/>
              <a:t>二、社会主义从理想到</a:t>
            </a:r>
            <a:r>
              <a:rPr spc="-15" dirty="0"/>
              <a:t>现实</a:t>
            </a:r>
            <a:endParaRPr spc="-15" dirty="0"/>
          </a:p>
        </p:txBody>
      </p:sp>
      <p:sp>
        <p:nvSpPr>
          <p:cNvPr id="7" name="object 7"/>
          <p:cNvSpPr txBox="1"/>
          <p:nvPr/>
        </p:nvSpPr>
        <p:spPr>
          <a:xfrm>
            <a:off x="6591427"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8" name="object 8"/>
          <p:cNvSpPr txBox="1"/>
          <p:nvPr/>
        </p:nvSpPr>
        <p:spPr>
          <a:xfrm>
            <a:off x="7867015" y="6366702"/>
            <a:ext cx="428688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社会主义五百年的历史进程</a:t>
            </a:r>
            <a:endParaRPr sz="2800">
              <a:latin typeface="PMingLiU" panose="02020500000000000000" charset="-120"/>
              <a:cs typeface="PMingLiU" panose="02020500000000000000" charset="-120"/>
            </a:endParaRPr>
          </a:p>
        </p:txBody>
      </p:sp>
      <p:sp>
        <p:nvSpPr>
          <p:cNvPr id="6" name="object 6"/>
          <p:cNvSpPr txBox="1"/>
          <p:nvPr/>
        </p:nvSpPr>
        <p:spPr>
          <a:xfrm>
            <a:off x="1189126" y="938606"/>
            <a:ext cx="9973310" cy="4277360"/>
          </a:xfrm>
          <a:prstGeom prst="rect">
            <a:avLst/>
          </a:prstGeom>
        </p:spPr>
        <p:txBody>
          <a:bodyPr vert="horz" wrap="square" lIns="0" tIns="12065" rIns="0" bIns="0" rtlCol="0">
            <a:spAutoFit/>
          </a:bodyPr>
          <a:lstStyle/>
          <a:p>
            <a:pPr marL="29845">
              <a:lnSpc>
                <a:spcPct val="100000"/>
              </a:lnSpc>
              <a:spcBef>
                <a:spcPts val="95"/>
              </a:spcBef>
            </a:pPr>
            <a:r>
              <a:rPr sz="2800" b="1" spc="-5" dirty="0">
                <a:solidFill>
                  <a:srgbClr val="AA454A"/>
                </a:solidFill>
                <a:latin typeface="微软雅黑" panose="020B0503020204020204" charset="-122"/>
                <a:cs typeface="微软雅黑" panose="020B0503020204020204" charset="-122"/>
              </a:rPr>
              <a:t>3.</a:t>
            </a:r>
            <a:r>
              <a:rPr sz="2800" b="1" spc="-10" dirty="0">
                <a:solidFill>
                  <a:srgbClr val="AA454A"/>
                </a:solidFill>
                <a:latin typeface="微软雅黑" panose="020B0503020204020204" charset="-122"/>
                <a:cs typeface="微软雅黑" panose="020B0503020204020204" charset="-122"/>
              </a:rPr>
              <a:t>第二国际</a:t>
            </a:r>
            <a:endParaRPr sz="2800">
              <a:latin typeface="微软雅黑" panose="020B0503020204020204" charset="-122"/>
              <a:cs typeface="微软雅黑" panose="020B0503020204020204" charset="-122"/>
            </a:endParaRPr>
          </a:p>
          <a:p>
            <a:pPr marL="12700" marR="335280" indent="735965">
              <a:lnSpc>
                <a:spcPct val="120000"/>
              </a:lnSpc>
              <a:spcBef>
                <a:spcPts val="1890"/>
              </a:spcBef>
            </a:pPr>
            <a:r>
              <a:rPr sz="2800" spc="-10" dirty="0">
                <a:latin typeface="微软雅黑" panose="020B0503020204020204" charset="-122"/>
                <a:cs typeface="微软雅黑" panose="020B0503020204020204" charset="-122"/>
              </a:rPr>
              <a:t>巴黎公社失败后，欧洲各国工人运</a:t>
            </a:r>
            <a:r>
              <a:rPr sz="2800" dirty="0">
                <a:latin typeface="微软雅黑" panose="020B0503020204020204" charset="-122"/>
                <a:cs typeface="微软雅黑" panose="020B0503020204020204" charset="-122"/>
              </a:rPr>
              <a:t>动</a:t>
            </a:r>
            <a:r>
              <a:rPr sz="2800" spc="-10" dirty="0">
                <a:latin typeface="微软雅黑" panose="020B0503020204020204" charset="-122"/>
                <a:cs typeface="微软雅黑" panose="020B0503020204020204" charset="-122"/>
              </a:rPr>
              <a:t>进入</a:t>
            </a:r>
            <a:r>
              <a:rPr sz="2800" dirty="0">
                <a:latin typeface="微软雅黑" panose="020B0503020204020204" charset="-122"/>
                <a:cs typeface="微软雅黑" panose="020B0503020204020204" charset="-122"/>
              </a:rPr>
              <a:t>低</a:t>
            </a:r>
            <a:r>
              <a:rPr sz="2800" spc="-10" dirty="0">
                <a:latin typeface="微软雅黑" panose="020B0503020204020204" charset="-122"/>
                <a:cs typeface="微软雅黑" panose="020B0503020204020204" charset="-122"/>
              </a:rPr>
              <a:t>潮，</a:t>
            </a:r>
            <a:r>
              <a:rPr sz="2800" dirty="0">
                <a:latin typeface="微软雅黑" panose="020B0503020204020204" charset="-122"/>
                <a:cs typeface="微软雅黑" panose="020B0503020204020204" charset="-122"/>
              </a:rPr>
              <a:t>第</a:t>
            </a:r>
            <a:r>
              <a:rPr sz="2800" spc="-10" dirty="0">
                <a:latin typeface="微软雅黑" panose="020B0503020204020204" charset="-122"/>
                <a:cs typeface="微软雅黑" panose="020B0503020204020204" charset="-122"/>
              </a:rPr>
              <a:t>一国际 </a:t>
            </a:r>
            <a:r>
              <a:rPr sz="2800" spc="-5" dirty="0">
                <a:latin typeface="微软雅黑" panose="020B0503020204020204" charset="-122"/>
                <a:cs typeface="微软雅黑" panose="020B0503020204020204" charset="-122"/>
              </a:rPr>
              <a:t>不得不自行解散。</a:t>
            </a:r>
            <a:endParaRPr sz="2800">
              <a:latin typeface="微软雅黑" panose="020B0503020204020204" charset="-122"/>
              <a:cs typeface="微软雅黑" panose="020B0503020204020204" charset="-122"/>
            </a:endParaRPr>
          </a:p>
          <a:p>
            <a:pPr marL="12700" marR="5080" indent="735965">
              <a:lnSpc>
                <a:spcPct val="120000"/>
              </a:lnSpc>
            </a:pPr>
            <a:r>
              <a:rPr sz="2800" spc="-5" dirty="0">
                <a:latin typeface="微软雅黑" panose="020B0503020204020204" charset="-122"/>
                <a:cs typeface="微软雅黑" panose="020B0503020204020204" charset="-122"/>
              </a:rPr>
              <a:t>1889年7月，在恩格斯的指导下，国际社会主义者在巴黎举 行大会，成立了第二国际。第二国</a:t>
            </a:r>
            <a:r>
              <a:rPr sz="2800" dirty="0">
                <a:latin typeface="微软雅黑" panose="020B0503020204020204" charset="-122"/>
                <a:cs typeface="微软雅黑" panose="020B0503020204020204" charset="-122"/>
              </a:rPr>
              <a:t>际</a:t>
            </a:r>
            <a:r>
              <a:rPr sz="2800" spc="-5" dirty="0">
                <a:latin typeface="微软雅黑" panose="020B0503020204020204" charset="-122"/>
                <a:cs typeface="微软雅黑" panose="020B0503020204020204" charset="-122"/>
              </a:rPr>
              <a:t>在组</a:t>
            </a:r>
            <a:r>
              <a:rPr sz="2800" dirty="0">
                <a:latin typeface="微软雅黑" panose="020B0503020204020204" charset="-122"/>
                <a:cs typeface="微软雅黑" panose="020B0503020204020204" charset="-122"/>
              </a:rPr>
              <a:t>织</a:t>
            </a:r>
            <a:r>
              <a:rPr sz="2800" spc="-5" dirty="0">
                <a:latin typeface="微软雅黑" panose="020B0503020204020204" charset="-122"/>
                <a:cs typeface="微软雅黑" panose="020B0503020204020204" charset="-122"/>
              </a:rPr>
              <a:t>革命</a:t>
            </a:r>
            <a:r>
              <a:rPr sz="2800" dirty="0">
                <a:latin typeface="微软雅黑" panose="020B0503020204020204" charset="-122"/>
                <a:cs typeface="微软雅黑" panose="020B0503020204020204" charset="-122"/>
              </a:rPr>
              <a:t>力</a:t>
            </a:r>
            <a:r>
              <a:rPr sz="2800" spc="-5" dirty="0">
                <a:latin typeface="微软雅黑" panose="020B0503020204020204" charset="-122"/>
                <a:cs typeface="微软雅黑" panose="020B0503020204020204" charset="-122"/>
              </a:rPr>
              <a:t>量、</a:t>
            </a:r>
            <a:r>
              <a:rPr sz="2800" dirty="0">
                <a:latin typeface="微软雅黑" panose="020B0503020204020204" charset="-122"/>
                <a:cs typeface="微软雅黑" panose="020B0503020204020204" charset="-122"/>
              </a:rPr>
              <a:t>反</a:t>
            </a:r>
            <a:r>
              <a:rPr sz="2800" spc="-5" dirty="0">
                <a:latin typeface="微软雅黑" panose="020B0503020204020204" charset="-122"/>
                <a:cs typeface="微软雅黑" panose="020B0503020204020204" charset="-122"/>
              </a:rPr>
              <a:t>对资本 主义和军国主义，促进工人运动发</a:t>
            </a:r>
            <a:r>
              <a:rPr sz="2800" dirty="0">
                <a:latin typeface="微软雅黑" panose="020B0503020204020204" charset="-122"/>
                <a:cs typeface="微软雅黑" panose="020B0503020204020204" charset="-122"/>
              </a:rPr>
              <a:t>展</a:t>
            </a:r>
            <a:r>
              <a:rPr sz="2800" spc="-5" dirty="0">
                <a:latin typeface="微软雅黑" panose="020B0503020204020204" charset="-122"/>
                <a:cs typeface="微软雅黑" panose="020B0503020204020204" charset="-122"/>
              </a:rPr>
              <a:t>等方</a:t>
            </a:r>
            <a:r>
              <a:rPr sz="2800" dirty="0">
                <a:latin typeface="微软雅黑" panose="020B0503020204020204" charset="-122"/>
                <a:cs typeface="微软雅黑" panose="020B0503020204020204" charset="-122"/>
              </a:rPr>
              <a:t>面</a:t>
            </a:r>
            <a:r>
              <a:rPr sz="2800" spc="-5" dirty="0">
                <a:latin typeface="微软雅黑" panose="020B0503020204020204" charset="-122"/>
                <a:cs typeface="微软雅黑" panose="020B0503020204020204" charset="-122"/>
              </a:rPr>
              <a:t>做了</a:t>
            </a:r>
            <a:r>
              <a:rPr sz="2800" dirty="0">
                <a:latin typeface="微软雅黑" panose="020B0503020204020204" charset="-122"/>
                <a:cs typeface="微软雅黑" panose="020B0503020204020204" charset="-122"/>
              </a:rPr>
              <a:t>大</a:t>
            </a:r>
            <a:r>
              <a:rPr sz="2800" spc="-5" dirty="0">
                <a:latin typeface="微软雅黑" panose="020B0503020204020204" charset="-122"/>
                <a:cs typeface="微软雅黑" panose="020B0503020204020204" charset="-122"/>
              </a:rPr>
              <a:t>量工</a:t>
            </a:r>
            <a:r>
              <a:rPr sz="2800" dirty="0">
                <a:latin typeface="微软雅黑" panose="020B0503020204020204" charset="-122"/>
                <a:cs typeface="微软雅黑" panose="020B0503020204020204" charset="-122"/>
              </a:rPr>
              <a:t>作</a:t>
            </a:r>
            <a:r>
              <a:rPr sz="2800" spc="-5" dirty="0">
                <a:latin typeface="微软雅黑" panose="020B0503020204020204" charset="-122"/>
                <a:cs typeface="微软雅黑" panose="020B0503020204020204" charset="-122"/>
              </a:rPr>
              <a:t>，取得 </a:t>
            </a:r>
            <a:r>
              <a:rPr sz="2800" spc="-10" dirty="0">
                <a:latin typeface="微软雅黑" panose="020B0503020204020204" charset="-122"/>
                <a:cs typeface="微软雅黑" panose="020B0503020204020204" charset="-122"/>
              </a:rPr>
              <a:t>了重大成就</a:t>
            </a:r>
            <a:r>
              <a:rPr sz="2800" spc="-5" dirty="0">
                <a:latin typeface="微软雅黑" panose="020B0503020204020204" charset="-122"/>
                <a:cs typeface="微软雅黑" panose="020B0503020204020204" charset="-122"/>
              </a:rPr>
              <a:t>。1895</a:t>
            </a:r>
            <a:r>
              <a:rPr sz="2800" spc="-10" dirty="0">
                <a:latin typeface="微软雅黑" panose="020B0503020204020204" charset="-122"/>
                <a:cs typeface="微软雅黑" panose="020B0503020204020204" charset="-122"/>
              </a:rPr>
              <a:t>年</a:t>
            </a:r>
            <a:r>
              <a:rPr sz="2800" spc="-5" dirty="0">
                <a:latin typeface="微软雅黑" panose="020B0503020204020204" charset="-122"/>
                <a:cs typeface="微软雅黑" panose="020B0503020204020204" charset="-122"/>
              </a:rPr>
              <a:t>8</a:t>
            </a:r>
            <a:r>
              <a:rPr sz="2800" spc="-10" dirty="0">
                <a:latin typeface="微软雅黑" panose="020B0503020204020204" charset="-122"/>
                <a:cs typeface="微软雅黑" panose="020B0503020204020204" charset="-122"/>
              </a:rPr>
              <a:t>月</a:t>
            </a:r>
            <a:r>
              <a:rPr sz="2800" spc="-5" dirty="0">
                <a:latin typeface="微软雅黑" panose="020B0503020204020204" charset="-122"/>
                <a:cs typeface="微软雅黑" panose="020B0503020204020204" charset="-122"/>
              </a:rPr>
              <a:t>5</a:t>
            </a:r>
            <a:r>
              <a:rPr sz="2800" spc="-10" dirty="0">
                <a:latin typeface="微软雅黑" panose="020B0503020204020204" charset="-122"/>
                <a:cs typeface="微软雅黑" panose="020B0503020204020204" charset="-122"/>
              </a:rPr>
              <a:t>日恩格斯逝世，此后，第二国际逐渐 </a:t>
            </a:r>
            <a:r>
              <a:rPr sz="2800" spc="-5" dirty="0">
                <a:latin typeface="微软雅黑" panose="020B0503020204020204" charset="-122"/>
                <a:cs typeface="微软雅黑" panose="020B0503020204020204" charset="-122"/>
              </a:rPr>
              <a:t>被机会主义和修正主义者窃取了领</a:t>
            </a:r>
            <a:r>
              <a:rPr sz="2800" dirty="0">
                <a:latin typeface="微软雅黑" panose="020B0503020204020204" charset="-122"/>
                <a:cs typeface="微软雅黑" panose="020B0503020204020204" charset="-122"/>
              </a:rPr>
              <a:t>导</a:t>
            </a:r>
            <a:r>
              <a:rPr sz="2800" spc="-5" dirty="0">
                <a:latin typeface="微软雅黑" panose="020B0503020204020204" charset="-122"/>
                <a:cs typeface="微软雅黑" panose="020B0503020204020204" charset="-122"/>
              </a:rPr>
              <a:t>权，</a:t>
            </a:r>
            <a:r>
              <a:rPr sz="2800" dirty="0">
                <a:latin typeface="微软雅黑" panose="020B0503020204020204" charset="-122"/>
                <a:cs typeface="微软雅黑" panose="020B0503020204020204" charset="-122"/>
              </a:rPr>
              <a:t>并</a:t>
            </a:r>
            <a:r>
              <a:rPr sz="2800" spc="5" dirty="0">
                <a:latin typeface="微软雅黑" panose="020B0503020204020204" charset="-122"/>
                <a:cs typeface="微软雅黑" panose="020B0503020204020204" charset="-122"/>
              </a:rPr>
              <a:t>于</a:t>
            </a:r>
            <a:r>
              <a:rPr sz="2800" dirty="0">
                <a:latin typeface="微软雅黑" panose="020B0503020204020204" charset="-122"/>
                <a:cs typeface="微软雅黑" panose="020B0503020204020204" charset="-122"/>
              </a:rPr>
              <a:t>1914</a:t>
            </a:r>
            <a:r>
              <a:rPr sz="2800" spc="-5" dirty="0">
                <a:latin typeface="微软雅黑" panose="020B0503020204020204" charset="-122"/>
                <a:cs typeface="微软雅黑" panose="020B0503020204020204" charset="-122"/>
              </a:rPr>
              <a:t>年解散。</a:t>
            </a:r>
            <a:endParaRPr sz="2800">
              <a:latin typeface="微软雅黑" panose="020B0503020204020204" charset="-122"/>
              <a:cs typeface="微软雅黑" panose="020B0503020204020204" charset="-122"/>
            </a:endParaRPr>
          </a:p>
        </p:txBody>
      </p:sp>
      <p:pic>
        <p:nvPicPr>
          <p:cNvPr id="9" name="图片 8" descr="logo"/>
          <p:cNvPicPr>
            <a:picLocks noChangeAspect="1"/>
          </p:cNvPicPr>
          <p:nvPr/>
        </p:nvPicPr>
        <p:blipFill>
          <a:blip r:embed="rId2"/>
          <a:stretch>
            <a:fillRect/>
          </a:stretch>
        </p:blipFill>
        <p:spPr>
          <a:xfrm>
            <a:off x="10427970" y="161925"/>
            <a:ext cx="1764030" cy="41529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1707"/>
            <a:ext cx="12191999" cy="614629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63500"/>
            <a:ext cx="5311775" cy="504825"/>
          </a:xfrm>
          <a:prstGeom prst="rect">
            <a:avLst/>
          </a:prstGeom>
        </p:spPr>
        <p:txBody>
          <a:bodyPr vert="horz" wrap="square" lIns="0" tIns="12700" rIns="0" bIns="0" rtlCol="0">
            <a:spAutoFit/>
          </a:bodyPr>
          <a:lstStyle/>
          <a:p>
            <a:pPr marL="12700">
              <a:lnSpc>
                <a:spcPct val="100000"/>
              </a:lnSpc>
              <a:spcBef>
                <a:spcPts val="100"/>
              </a:spcBef>
            </a:pPr>
            <a:r>
              <a:rPr dirty="0"/>
              <a:t>二、社会主义从理想到</a:t>
            </a:r>
            <a:r>
              <a:rPr spc="-15" dirty="0"/>
              <a:t>现实</a:t>
            </a:r>
            <a:endParaRPr spc="-15" dirty="0"/>
          </a:p>
        </p:txBody>
      </p:sp>
      <p:sp>
        <p:nvSpPr>
          <p:cNvPr id="7" name="object 7"/>
          <p:cNvSpPr txBox="1"/>
          <p:nvPr/>
        </p:nvSpPr>
        <p:spPr>
          <a:xfrm>
            <a:off x="6591427"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8" name="object 8"/>
          <p:cNvSpPr txBox="1"/>
          <p:nvPr/>
        </p:nvSpPr>
        <p:spPr>
          <a:xfrm>
            <a:off x="7867015" y="6366702"/>
            <a:ext cx="428688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社会主义五百年的历史进程</a:t>
            </a:r>
            <a:endParaRPr sz="2800">
              <a:latin typeface="PMingLiU" panose="02020500000000000000" charset="-120"/>
              <a:cs typeface="PMingLiU" panose="02020500000000000000" charset="-120"/>
            </a:endParaRPr>
          </a:p>
        </p:txBody>
      </p:sp>
      <p:sp>
        <p:nvSpPr>
          <p:cNvPr id="6" name="object 6"/>
          <p:cNvSpPr txBox="1"/>
          <p:nvPr/>
        </p:nvSpPr>
        <p:spPr>
          <a:xfrm>
            <a:off x="535940" y="1022680"/>
            <a:ext cx="10302875" cy="4114800"/>
          </a:xfrm>
          <a:prstGeom prst="rect">
            <a:avLst/>
          </a:prstGeom>
        </p:spPr>
        <p:txBody>
          <a:bodyPr vert="horz" wrap="square" lIns="0" tIns="13335" rIns="0" bIns="0" rtlCol="0">
            <a:spAutoFit/>
          </a:bodyPr>
          <a:lstStyle/>
          <a:p>
            <a:pPr marL="12700">
              <a:lnSpc>
                <a:spcPct val="100000"/>
              </a:lnSpc>
              <a:spcBef>
                <a:spcPts val="105"/>
              </a:spcBef>
            </a:pPr>
            <a:r>
              <a:rPr sz="3200" b="1" dirty="0">
                <a:solidFill>
                  <a:srgbClr val="AD4745"/>
                </a:solidFill>
                <a:latin typeface="微软雅黑" panose="020B0503020204020204" charset="-122"/>
                <a:cs typeface="微软雅黑" panose="020B0503020204020204" charset="-122"/>
              </a:rPr>
              <a:t>（二）十月革命胜利与</a:t>
            </a:r>
            <a:r>
              <a:rPr sz="3200" b="1" spc="-15" dirty="0">
                <a:solidFill>
                  <a:srgbClr val="AD4745"/>
                </a:solidFill>
                <a:latin typeface="微软雅黑" panose="020B0503020204020204" charset="-122"/>
                <a:cs typeface="微软雅黑" panose="020B0503020204020204" charset="-122"/>
              </a:rPr>
              <a:t>第</a:t>
            </a:r>
            <a:r>
              <a:rPr sz="3200" b="1" dirty="0">
                <a:solidFill>
                  <a:srgbClr val="AD4745"/>
                </a:solidFill>
                <a:latin typeface="微软雅黑" panose="020B0503020204020204" charset="-122"/>
                <a:cs typeface="微软雅黑" panose="020B0503020204020204" charset="-122"/>
              </a:rPr>
              <a:t>一个</a:t>
            </a:r>
            <a:r>
              <a:rPr sz="3200" b="1" spc="-15" dirty="0">
                <a:solidFill>
                  <a:srgbClr val="AD4745"/>
                </a:solidFill>
                <a:latin typeface="微软雅黑" panose="020B0503020204020204" charset="-122"/>
                <a:cs typeface="微软雅黑" panose="020B0503020204020204" charset="-122"/>
              </a:rPr>
              <a:t>社</a:t>
            </a:r>
            <a:r>
              <a:rPr sz="3200" b="1" dirty="0">
                <a:solidFill>
                  <a:srgbClr val="AD4745"/>
                </a:solidFill>
                <a:latin typeface="微软雅黑" panose="020B0503020204020204" charset="-122"/>
                <a:cs typeface="微软雅黑" panose="020B0503020204020204" charset="-122"/>
              </a:rPr>
              <a:t>会主</a:t>
            </a:r>
            <a:r>
              <a:rPr sz="3200" b="1" spc="-15" dirty="0">
                <a:solidFill>
                  <a:srgbClr val="AD4745"/>
                </a:solidFill>
                <a:latin typeface="微软雅黑" panose="020B0503020204020204" charset="-122"/>
                <a:cs typeface="微软雅黑" panose="020B0503020204020204" charset="-122"/>
              </a:rPr>
              <a:t>义</a:t>
            </a:r>
            <a:r>
              <a:rPr sz="3200" b="1" dirty="0">
                <a:solidFill>
                  <a:srgbClr val="AD4745"/>
                </a:solidFill>
                <a:latin typeface="微软雅黑" panose="020B0503020204020204" charset="-122"/>
                <a:cs typeface="微软雅黑" panose="020B0503020204020204" charset="-122"/>
              </a:rPr>
              <a:t>国家</a:t>
            </a:r>
            <a:r>
              <a:rPr sz="3200" b="1" spc="-15" dirty="0">
                <a:solidFill>
                  <a:srgbClr val="AD4745"/>
                </a:solidFill>
                <a:latin typeface="微软雅黑" panose="020B0503020204020204" charset="-122"/>
                <a:cs typeface="微软雅黑" panose="020B0503020204020204" charset="-122"/>
              </a:rPr>
              <a:t>的</a:t>
            </a:r>
            <a:r>
              <a:rPr sz="3200" b="1" dirty="0">
                <a:solidFill>
                  <a:srgbClr val="AD4745"/>
                </a:solidFill>
                <a:latin typeface="微软雅黑" panose="020B0503020204020204" charset="-122"/>
                <a:cs typeface="微软雅黑" panose="020B0503020204020204" charset="-122"/>
              </a:rPr>
              <a:t>建立</a:t>
            </a:r>
            <a:endParaRPr sz="3200">
              <a:latin typeface="微软雅黑" panose="020B0503020204020204" charset="-122"/>
              <a:cs typeface="微软雅黑" panose="020B0503020204020204" charset="-122"/>
            </a:endParaRPr>
          </a:p>
          <a:p>
            <a:pPr marL="394335">
              <a:lnSpc>
                <a:spcPct val="100000"/>
              </a:lnSpc>
              <a:spcBef>
                <a:spcPts val="2430"/>
              </a:spcBef>
            </a:pPr>
            <a:r>
              <a:rPr sz="2800" b="1" dirty="0">
                <a:solidFill>
                  <a:srgbClr val="AD4745"/>
                </a:solidFill>
                <a:latin typeface="微软雅黑" panose="020B0503020204020204" charset="-122"/>
                <a:cs typeface="微软雅黑" panose="020B0503020204020204" charset="-122"/>
              </a:rPr>
              <a:t>1.</a:t>
            </a:r>
            <a:r>
              <a:rPr sz="2800" b="1" spc="-5" dirty="0">
                <a:solidFill>
                  <a:srgbClr val="AD4745"/>
                </a:solidFill>
                <a:latin typeface="微软雅黑" panose="020B0503020204020204" charset="-122"/>
                <a:cs typeface="微软雅黑" panose="020B0503020204020204" charset="-122"/>
              </a:rPr>
              <a:t>马克思、恩格斯提出“同时</a:t>
            </a:r>
            <a:r>
              <a:rPr sz="2800" b="1" dirty="0">
                <a:solidFill>
                  <a:srgbClr val="AD4745"/>
                </a:solidFill>
                <a:latin typeface="微软雅黑" panose="020B0503020204020204" charset="-122"/>
                <a:cs typeface="微软雅黑" panose="020B0503020204020204" charset="-122"/>
              </a:rPr>
              <a:t>革</a:t>
            </a:r>
            <a:r>
              <a:rPr sz="2800" b="1" spc="-5" dirty="0">
                <a:solidFill>
                  <a:srgbClr val="AD4745"/>
                </a:solidFill>
                <a:latin typeface="微软雅黑" panose="020B0503020204020204" charset="-122"/>
                <a:cs typeface="微软雅黑" panose="020B0503020204020204" charset="-122"/>
              </a:rPr>
              <a:t>命论”</a:t>
            </a:r>
            <a:endParaRPr sz="2800">
              <a:latin typeface="微软雅黑" panose="020B0503020204020204" charset="-122"/>
              <a:cs typeface="微软雅黑" panose="020B0503020204020204" charset="-122"/>
            </a:endParaRPr>
          </a:p>
          <a:p>
            <a:pPr marL="755015" marR="20320" indent="621665" algn="just">
              <a:lnSpc>
                <a:spcPct val="120000"/>
              </a:lnSpc>
              <a:spcBef>
                <a:spcPts val="1820"/>
              </a:spcBef>
            </a:pPr>
            <a:r>
              <a:rPr sz="2400" dirty="0">
                <a:latin typeface="微软雅黑" panose="020B0503020204020204" charset="-122"/>
                <a:cs typeface="微软雅黑" panose="020B0503020204020204" charset="-122"/>
              </a:rPr>
              <a:t>马克思、恩格斯根据</a:t>
            </a:r>
            <a:r>
              <a:rPr sz="2400" spc="-5" dirty="0">
                <a:latin typeface="微软雅黑" panose="020B0503020204020204" charset="-122"/>
                <a:cs typeface="微软雅黑" panose="020B0503020204020204" charset="-122"/>
              </a:rPr>
              <a:t>19</a:t>
            </a:r>
            <a:r>
              <a:rPr sz="2400" dirty="0">
                <a:latin typeface="微软雅黑" panose="020B0503020204020204" charset="-122"/>
                <a:cs typeface="微软雅黑" panose="020B0503020204020204" charset="-122"/>
              </a:rPr>
              <a:t>世纪中叶后出现的全球化趋势，敏锐地提出 </a:t>
            </a:r>
            <a:r>
              <a:rPr sz="2400" spc="-5" dirty="0">
                <a:latin typeface="微软雅黑" panose="020B0503020204020204" charset="-122"/>
                <a:cs typeface="微软雅黑" panose="020B0503020204020204" charset="-122"/>
              </a:rPr>
              <a:t>无产阶级革命至少将在几个主要资本主义国家“同时发生”，才能取得 </a:t>
            </a:r>
            <a:r>
              <a:rPr sz="2400" dirty="0">
                <a:latin typeface="微软雅黑" panose="020B0503020204020204" charset="-122"/>
                <a:cs typeface="微软雅黑" panose="020B0503020204020204" charset="-122"/>
              </a:rPr>
              <a:t>胜利的思想。这在当时是合理的。</a:t>
            </a:r>
            <a:endParaRPr sz="2400">
              <a:latin typeface="微软雅黑" panose="020B0503020204020204" charset="-122"/>
              <a:cs typeface="微软雅黑" panose="020B0503020204020204" charset="-122"/>
            </a:endParaRPr>
          </a:p>
          <a:p>
            <a:pPr marL="755015" marR="5080" indent="621665">
              <a:lnSpc>
                <a:spcPct val="120000"/>
              </a:lnSpc>
            </a:pPr>
            <a:r>
              <a:rPr sz="2400" dirty="0">
                <a:latin typeface="微软雅黑" panose="020B0503020204020204" charset="-122"/>
                <a:cs typeface="微软雅黑" panose="020B0503020204020204" charset="-122"/>
              </a:rPr>
              <a:t>马克思、恩格斯指出</a:t>
            </a:r>
            <a:r>
              <a:rPr sz="2400" spc="-5" dirty="0">
                <a:latin typeface="微软雅黑" panose="020B0503020204020204" charset="-122"/>
                <a:cs typeface="微软雅黑" panose="020B0503020204020204" charset="-122"/>
              </a:rPr>
              <a:t>:</a:t>
            </a:r>
            <a:r>
              <a:rPr sz="2400" dirty="0">
                <a:latin typeface="微软雅黑" panose="020B0503020204020204" charset="-122"/>
                <a:cs typeface="微软雅黑" panose="020B0503020204020204" charset="-122"/>
              </a:rPr>
              <a:t>“共产主义革命将不仅是一个国家的革命，而 将在一切文明国家里，至少在英国、美国、法国、德国同时发生</a:t>
            </a:r>
            <a:r>
              <a:rPr sz="2400" spc="10" dirty="0">
                <a:latin typeface="微软雅黑" panose="020B0503020204020204" charset="-122"/>
                <a:cs typeface="微软雅黑" panose="020B0503020204020204" charset="-122"/>
              </a:rPr>
              <a:t>。</a:t>
            </a:r>
            <a:r>
              <a:rPr sz="2400" dirty="0">
                <a:latin typeface="微软雅黑" panose="020B0503020204020204" charset="-122"/>
                <a:cs typeface="微软雅黑" panose="020B0503020204020204" charset="-122"/>
              </a:rPr>
              <a:t>……  它是世界性的革命，所以将有世界性的活动场所。”</a:t>
            </a:r>
            <a:endParaRPr sz="2400">
              <a:latin typeface="微软雅黑" panose="020B0503020204020204" charset="-122"/>
              <a:cs typeface="微软雅黑" panose="020B0503020204020204" charset="-122"/>
            </a:endParaRPr>
          </a:p>
        </p:txBody>
      </p:sp>
      <p:pic>
        <p:nvPicPr>
          <p:cNvPr id="9" name="图片 8" descr="logo"/>
          <p:cNvPicPr>
            <a:picLocks noChangeAspect="1"/>
          </p:cNvPicPr>
          <p:nvPr/>
        </p:nvPicPr>
        <p:blipFill>
          <a:blip r:embed="rId2"/>
          <a:stretch>
            <a:fillRect/>
          </a:stretch>
        </p:blipFill>
        <p:spPr>
          <a:xfrm>
            <a:off x="10427970" y="161925"/>
            <a:ext cx="1764030" cy="41529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1707"/>
            <a:ext cx="12191999" cy="614629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63500"/>
            <a:ext cx="5067300" cy="504825"/>
          </a:xfrm>
          <a:prstGeom prst="rect">
            <a:avLst/>
          </a:prstGeom>
        </p:spPr>
        <p:txBody>
          <a:bodyPr vert="horz" wrap="square" lIns="0" tIns="12700" rIns="0" bIns="0" rtlCol="0">
            <a:spAutoFit/>
          </a:bodyPr>
          <a:lstStyle/>
          <a:p>
            <a:pPr marL="12700">
              <a:lnSpc>
                <a:spcPct val="100000"/>
              </a:lnSpc>
              <a:spcBef>
                <a:spcPts val="100"/>
              </a:spcBef>
            </a:pPr>
            <a:r>
              <a:rPr dirty="0"/>
              <a:t>二、社会主义从理想到</a:t>
            </a:r>
            <a:r>
              <a:rPr spc="-15" dirty="0"/>
              <a:t>现实</a:t>
            </a:r>
            <a:endParaRPr spc="-15" dirty="0"/>
          </a:p>
        </p:txBody>
      </p:sp>
      <p:sp>
        <p:nvSpPr>
          <p:cNvPr id="6" name="object 6"/>
          <p:cNvSpPr/>
          <p:nvPr/>
        </p:nvSpPr>
        <p:spPr>
          <a:xfrm>
            <a:off x="8122920" y="1286002"/>
            <a:ext cx="3383279" cy="3861816"/>
          </a:xfrm>
          <a:prstGeom prst="rect">
            <a:avLst/>
          </a:prstGeom>
          <a:blipFill>
            <a:blip r:embed="rId2" cstate="print"/>
            <a:stretch>
              <a:fillRect/>
            </a:stretch>
          </a:blipFill>
        </p:spPr>
        <p:txBody>
          <a:bodyPr wrap="square" lIns="0" tIns="0" rIns="0" bIns="0" rtlCol="0"/>
          <a:lstStyle/>
          <a:p/>
        </p:txBody>
      </p:sp>
      <p:sp>
        <p:nvSpPr>
          <p:cNvPr id="7" name="object 7"/>
          <p:cNvSpPr txBox="1"/>
          <p:nvPr/>
        </p:nvSpPr>
        <p:spPr>
          <a:xfrm>
            <a:off x="728345" y="1062355"/>
            <a:ext cx="6894195" cy="3878580"/>
          </a:xfrm>
          <a:prstGeom prst="rect">
            <a:avLst/>
          </a:prstGeom>
        </p:spPr>
        <p:txBody>
          <a:bodyPr vert="horz" wrap="square" lIns="0" tIns="12065" rIns="0" bIns="0" rtlCol="0">
            <a:spAutoFit/>
          </a:bodyPr>
          <a:lstStyle/>
          <a:p>
            <a:pPr marL="12700">
              <a:lnSpc>
                <a:spcPct val="100000"/>
              </a:lnSpc>
              <a:spcBef>
                <a:spcPts val="95"/>
              </a:spcBef>
            </a:pPr>
            <a:r>
              <a:rPr sz="2800" b="1" spc="-5" dirty="0">
                <a:solidFill>
                  <a:srgbClr val="AA454A"/>
                </a:solidFill>
                <a:latin typeface="微软雅黑" panose="020B0503020204020204" charset="-122"/>
                <a:cs typeface="微软雅黑" panose="020B0503020204020204" charset="-122"/>
              </a:rPr>
              <a:t>2</a:t>
            </a:r>
            <a:r>
              <a:rPr sz="2800" b="1" dirty="0">
                <a:solidFill>
                  <a:srgbClr val="AA454A"/>
                </a:solidFill>
                <a:latin typeface="微软雅黑" panose="020B0503020204020204" charset="-122"/>
                <a:cs typeface="微软雅黑" panose="020B0503020204020204" charset="-122"/>
              </a:rPr>
              <a:t>.</a:t>
            </a:r>
            <a:r>
              <a:rPr sz="2800" b="1" spc="-5" dirty="0">
                <a:solidFill>
                  <a:srgbClr val="AA454A"/>
                </a:solidFill>
                <a:latin typeface="微软雅黑" panose="020B0503020204020204" charset="-122"/>
                <a:cs typeface="微软雅黑" panose="020B0503020204020204" charset="-122"/>
              </a:rPr>
              <a:t>列宁提出“一国或数国首先</a:t>
            </a:r>
            <a:r>
              <a:rPr sz="2800" b="1" dirty="0">
                <a:solidFill>
                  <a:srgbClr val="AA454A"/>
                </a:solidFill>
                <a:latin typeface="微软雅黑" panose="020B0503020204020204" charset="-122"/>
                <a:cs typeface="微软雅黑" panose="020B0503020204020204" charset="-122"/>
              </a:rPr>
              <a:t>胜</a:t>
            </a:r>
            <a:r>
              <a:rPr sz="2800" b="1" spc="-5" dirty="0">
                <a:solidFill>
                  <a:srgbClr val="AA454A"/>
                </a:solidFill>
                <a:latin typeface="微软雅黑" panose="020B0503020204020204" charset="-122"/>
                <a:cs typeface="微软雅黑" panose="020B0503020204020204" charset="-122"/>
              </a:rPr>
              <a:t>利论”</a:t>
            </a:r>
            <a:endParaRPr sz="2800">
              <a:latin typeface="微软雅黑" panose="020B0503020204020204" charset="-122"/>
              <a:cs typeface="微软雅黑" panose="020B0503020204020204" charset="-122"/>
            </a:endParaRPr>
          </a:p>
          <a:p>
            <a:pPr marL="84455" marR="967740" indent="466090">
              <a:lnSpc>
                <a:spcPct val="120000"/>
              </a:lnSpc>
              <a:spcBef>
                <a:spcPts val="2605"/>
              </a:spcBef>
            </a:pPr>
            <a:r>
              <a:rPr sz="2400" spc="-5" dirty="0">
                <a:latin typeface="微软雅黑" panose="020B0503020204020204" charset="-122"/>
                <a:cs typeface="微软雅黑" panose="020B0503020204020204" charset="-122"/>
              </a:rPr>
              <a:t>19</a:t>
            </a:r>
            <a:r>
              <a:rPr sz="2400" dirty="0">
                <a:latin typeface="微软雅黑" panose="020B0503020204020204" charset="-122"/>
                <a:cs typeface="微软雅黑" panose="020B0503020204020204" charset="-122"/>
              </a:rPr>
              <a:t>世纪末</a:t>
            </a:r>
            <a:r>
              <a:rPr sz="2400" spc="-5" dirty="0">
                <a:latin typeface="微软雅黑" panose="020B0503020204020204" charset="-122"/>
                <a:cs typeface="微软雅黑" panose="020B0503020204020204" charset="-122"/>
              </a:rPr>
              <a:t>20</a:t>
            </a:r>
            <a:r>
              <a:rPr sz="2400" dirty="0">
                <a:latin typeface="微软雅黑" panose="020B0503020204020204" charset="-122"/>
                <a:cs typeface="微软雅黑" panose="020B0503020204020204" charset="-122"/>
              </a:rPr>
              <a:t>世纪初，资本主义发 展到垄断阶段（即帝国主义）</a:t>
            </a:r>
            <a:r>
              <a:rPr sz="2400" spc="5" dirty="0">
                <a:latin typeface="微软雅黑" panose="020B0503020204020204" charset="-122"/>
                <a:cs typeface="微软雅黑" panose="020B0503020204020204" charset="-122"/>
              </a:rPr>
              <a:t>阶</a:t>
            </a:r>
            <a:r>
              <a:rPr sz="2400" dirty="0">
                <a:latin typeface="微软雅黑" panose="020B0503020204020204" charset="-122"/>
                <a:cs typeface="微软雅黑" panose="020B0503020204020204" charset="-122"/>
              </a:rPr>
              <a:t>段。 列宁根据资本主义</a:t>
            </a:r>
            <a:r>
              <a:rPr sz="2400" b="1" dirty="0">
                <a:latin typeface="微软雅黑" panose="020B0503020204020204" charset="-122"/>
                <a:cs typeface="微软雅黑" panose="020B0503020204020204" charset="-122"/>
              </a:rPr>
              <a:t>经济政治发展不平 衡</a:t>
            </a:r>
            <a:r>
              <a:rPr sz="2400" dirty="0">
                <a:latin typeface="微软雅黑" panose="020B0503020204020204" charset="-122"/>
                <a:cs typeface="微软雅黑" panose="020B0503020204020204" charset="-122"/>
              </a:rPr>
              <a:t>的特点，提出了“社会主义革命一 国或数国首先胜利论”，</a:t>
            </a:r>
            <a:r>
              <a:rPr sz="2400" spc="-100" dirty="0">
                <a:latin typeface="微软雅黑" panose="020B0503020204020204" charset="-122"/>
                <a:cs typeface="微软雅黑" panose="020B0503020204020204" charset="-122"/>
              </a:rPr>
              <a:t> </a:t>
            </a:r>
            <a:r>
              <a:rPr sz="2400" dirty="0">
                <a:latin typeface="微软雅黑" panose="020B0503020204020204" charset="-122"/>
                <a:cs typeface="微软雅黑" panose="020B0503020204020204" charset="-122"/>
              </a:rPr>
              <a:t>并成功领导 了俄国十月革命，建立了世界上第一 个社会主义国家。这使社会主义第一 次</a:t>
            </a:r>
            <a:r>
              <a:rPr sz="2400" b="1" dirty="0">
                <a:latin typeface="微软雅黑" panose="020B0503020204020204" charset="-122"/>
                <a:cs typeface="微软雅黑" panose="020B0503020204020204" charset="-122"/>
              </a:rPr>
              <a:t>由理想变成现实</a:t>
            </a:r>
            <a:r>
              <a:rPr sz="2400" dirty="0">
                <a:latin typeface="微软雅黑" panose="020B0503020204020204" charset="-122"/>
                <a:cs typeface="微软雅黑" panose="020B0503020204020204" charset="-122"/>
              </a:rPr>
              <a:t>，开创了人类历史的新时代。</a:t>
            </a:r>
            <a:endParaRPr sz="2400">
              <a:latin typeface="微软雅黑" panose="020B0503020204020204" charset="-122"/>
              <a:cs typeface="微软雅黑" panose="020B0503020204020204" charset="-122"/>
            </a:endParaRPr>
          </a:p>
        </p:txBody>
      </p:sp>
      <p:sp>
        <p:nvSpPr>
          <p:cNvPr id="8" name="object 8"/>
          <p:cNvSpPr txBox="1"/>
          <p:nvPr/>
        </p:nvSpPr>
        <p:spPr>
          <a:xfrm>
            <a:off x="6591427"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9" name="object 9"/>
          <p:cNvSpPr txBox="1"/>
          <p:nvPr/>
        </p:nvSpPr>
        <p:spPr>
          <a:xfrm>
            <a:off x="7867015" y="6366702"/>
            <a:ext cx="428688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社会主义五百年的历史进程</a:t>
            </a:r>
            <a:endParaRPr sz="2800">
              <a:latin typeface="PMingLiU" panose="02020500000000000000" charset="-120"/>
              <a:cs typeface="PMingLiU" panose="02020500000000000000" charset="-120"/>
            </a:endParaRPr>
          </a:p>
        </p:txBody>
      </p:sp>
      <p:pic>
        <p:nvPicPr>
          <p:cNvPr id="10" name="图片 9" descr="logo"/>
          <p:cNvPicPr>
            <a:picLocks noChangeAspect="1"/>
          </p:cNvPicPr>
          <p:nvPr/>
        </p:nvPicPr>
        <p:blipFill>
          <a:blip r:embed="rId3"/>
          <a:stretch>
            <a:fillRect/>
          </a:stretch>
        </p:blipFill>
        <p:spPr>
          <a:xfrm>
            <a:off x="10427970" y="161925"/>
            <a:ext cx="1764030" cy="41529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1707"/>
            <a:ext cx="12191999" cy="614629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63500"/>
            <a:ext cx="5311775" cy="504825"/>
          </a:xfrm>
          <a:prstGeom prst="rect">
            <a:avLst/>
          </a:prstGeom>
        </p:spPr>
        <p:txBody>
          <a:bodyPr vert="horz" wrap="square" lIns="0" tIns="12700" rIns="0" bIns="0" rtlCol="0">
            <a:spAutoFit/>
          </a:bodyPr>
          <a:lstStyle/>
          <a:p>
            <a:pPr marL="12700">
              <a:lnSpc>
                <a:spcPct val="100000"/>
              </a:lnSpc>
              <a:spcBef>
                <a:spcPts val="100"/>
              </a:spcBef>
            </a:pPr>
            <a:r>
              <a:rPr dirty="0"/>
              <a:t>二、社会主义从理想到</a:t>
            </a:r>
            <a:r>
              <a:rPr spc="-15" dirty="0"/>
              <a:t>现实</a:t>
            </a:r>
            <a:endParaRPr spc="-15" dirty="0"/>
          </a:p>
        </p:txBody>
      </p:sp>
      <p:sp>
        <p:nvSpPr>
          <p:cNvPr id="7" name="object 7"/>
          <p:cNvSpPr txBox="1"/>
          <p:nvPr/>
        </p:nvSpPr>
        <p:spPr>
          <a:xfrm>
            <a:off x="6591427"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8" name="object 8"/>
          <p:cNvSpPr txBox="1"/>
          <p:nvPr/>
        </p:nvSpPr>
        <p:spPr>
          <a:xfrm>
            <a:off x="7867015" y="6366702"/>
            <a:ext cx="428688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社会主义五百年的历史进程</a:t>
            </a:r>
            <a:endParaRPr sz="2800">
              <a:latin typeface="PMingLiU" panose="02020500000000000000" charset="-120"/>
              <a:cs typeface="PMingLiU" panose="02020500000000000000" charset="-120"/>
            </a:endParaRPr>
          </a:p>
        </p:txBody>
      </p:sp>
      <p:sp>
        <p:nvSpPr>
          <p:cNvPr id="6" name="object 6"/>
          <p:cNvSpPr txBox="1"/>
          <p:nvPr/>
        </p:nvSpPr>
        <p:spPr>
          <a:xfrm>
            <a:off x="1045260" y="901800"/>
            <a:ext cx="10332720" cy="4452620"/>
          </a:xfrm>
          <a:prstGeom prst="rect">
            <a:avLst/>
          </a:prstGeom>
        </p:spPr>
        <p:txBody>
          <a:bodyPr vert="horz" wrap="square" lIns="0" tIns="49530" rIns="0" bIns="0" rtlCol="0">
            <a:spAutoFit/>
          </a:bodyPr>
          <a:lstStyle/>
          <a:p>
            <a:pPr marL="565785">
              <a:lnSpc>
                <a:spcPct val="100000"/>
              </a:lnSpc>
              <a:spcBef>
                <a:spcPts val="390"/>
              </a:spcBef>
            </a:pPr>
            <a:r>
              <a:rPr sz="2400" spc="-5" dirty="0">
                <a:latin typeface="微软雅黑" panose="020B0503020204020204" charset="-122"/>
                <a:cs typeface="微软雅黑" panose="020B0503020204020204" charset="-122"/>
              </a:rPr>
              <a:t>马克思、恩格斯的“同时革命论”与列宁的“一国或数国首先胜利论”是</a:t>
            </a:r>
            <a:endParaRPr sz="2400">
              <a:latin typeface="微软雅黑" panose="020B0503020204020204" charset="-122"/>
              <a:cs typeface="微软雅黑" panose="020B0503020204020204" charset="-122"/>
            </a:endParaRPr>
          </a:p>
          <a:p>
            <a:pPr marL="12700">
              <a:lnSpc>
                <a:spcPct val="100000"/>
              </a:lnSpc>
              <a:spcBef>
                <a:spcPts val="290"/>
              </a:spcBef>
            </a:pPr>
            <a:r>
              <a:rPr sz="2400" b="1" dirty="0">
                <a:latin typeface="微软雅黑" panose="020B0503020204020204" charset="-122"/>
                <a:cs typeface="微软雅黑" panose="020B0503020204020204" charset="-122"/>
              </a:rPr>
              <a:t>一脉相承、与时俱进</a:t>
            </a:r>
            <a:r>
              <a:rPr sz="2400" dirty="0">
                <a:latin typeface="微软雅黑" panose="020B0503020204020204" charset="-122"/>
                <a:cs typeface="微软雅黑" panose="020B0503020204020204" charset="-122"/>
              </a:rPr>
              <a:t>的。</a:t>
            </a:r>
            <a:endParaRPr sz="2400">
              <a:latin typeface="微软雅黑" panose="020B0503020204020204" charset="-122"/>
              <a:cs typeface="微软雅黑" panose="020B0503020204020204" charset="-122"/>
            </a:endParaRPr>
          </a:p>
          <a:p>
            <a:pPr marL="565785">
              <a:lnSpc>
                <a:spcPct val="100000"/>
              </a:lnSpc>
              <a:spcBef>
                <a:spcPts val="290"/>
              </a:spcBef>
            </a:pPr>
            <a:r>
              <a:rPr sz="2400" dirty="0">
                <a:latin typeface="微软雅黑" panose="020B0503020204020204" charset="-122"/>
                <a:cs typeface="微软雅黑" panose="020B0503020204020204" charset="-122"/>
              </a:rPr>
              <a:t>马克思、恩格斯</a:t>
            </a:r>
            <a:r>
              <a:rPr sz="2400" b="1" dirty="0">
                <a:latin typeface="微软雅黑" panose="020B0503020204020204" charset="-122"/>
                <a:cs typeface="微软雅黑" panose="020B0503020204020204" charset="-122"/>
              </a:rPr>
              <a:t>“同时革命论”的价值</a:t>
            </a:r>
            <a:r>
              <a:rPr sz="2400" dirty="0">
                <a:latin typeface="微软雅黑" panose="020B0503020204020204" charset="-122"/>
                <a:cs typeface="微软雅黑" panose="020B0503020204020204" charset="-122"/>
              </a:rPr>
              <a:t>：</a:t>
            </a:r>
            <a:endParaRPr sz="2400">
              <a:latin typeface="微软雅黑" panose="020B0503020204020204" charset="-122"/>
              <a:cs typeface="微软雅黑" panose="020B0503020204020204" charset="-122"/>
            </a:endParaRPr>
          </a:p>
          <a:p>
            <a:pPr marL="565785" indent="-553720">
              <a:lnSpc>
                <a:spcPct val="100000"/>
              </a:lnSpc>
              <a:spcBef>
                <a:spcPts val="285"/>
              </a:spcBef>
              <a:buFont typeface="Wingdings" panose="05000000000000000000"/>
              <a:buChar char=""/>
              <a:tabLst>
                <a:tab pos="565785" algn="l"/>
                <a:tab pos="566420" algn="l"/>
              </a:tabLst>
            </a:pPr>
            <a:r>
              <a:rPr sz="2400" dirty="0">
                <a:latin typeface="微软雅黑" panose="020B0503020204020204" charset="-122"/>
                <a:cs typeface="微软雅黑" panose="020B0503020204020204" charset="-122"/>
              </a:rPr>
              <a:t>“同时革命论”的世界视野和国际立场是正确的；</a:t>
            </a:r>
            <a:endParaRPr sz="2400">
              <a:latin typeface="微软雅黑" panose="020B0503020204020204" charset="-122"/>
              <a:cs typeface="微软雅黑" panose="020B0503020204020204" charset="-122"/>
            </a:endParaRPr>
          </a:p>
          <a:p>
            <a:pPr marL="565785" indent="-553720">
              <a:lnSpc>
                <a:spcPct val="100000"/>
              </a:lnSpc>
              <a:spcBef>
                <a:spcPts val="295"/>
              </a:spcBef>
              <a:buFont typeface="Wingdings" panose="05000000000000000000"/>
              <a:buChar char=""/>
              <a:tabLst>
                <a:tab pos="565785" algn="l"/>
                <a:tab pos="566420" algn="l"/>
              </a:tabLst>
            </a:pPr>
            <a:r>
              <a:rPr sz="2400" dirty="0">
                <a:latin typeface="微软雅黑" panose="020B0503020204020204" charset="-122"/>
                <a:cs typeface="微软雅黑" panose="020B0503020204020204" charset="-122"/>
              </a:rPr>
              <a:t>“同时革命论”具有客观依据（全球化趋势）；</a:t>
            </a:r>
            <a:endParaRPr sz="2400">
              <a:latin typeface="微软雅黑" panose="020B0503020204020204" charset="-122"/>
              <a:cs typeface="微软雅黑" panose="020B0503020204020204" charset="-122"/>
            </a:endParaRPr>
          </a:p>
          <a:p>
            <a:pPr marL="12700" marR="5080">
              <a:lnSpc>
                <a:spcPct val="110000"/>
              </a:lnSpc>
              <a:buFont typeface="Wingdings" panose="05000000000000000000"/>
              <a:buChar char=""/>
              <a:tabLst>
                <a:tab pos="565785" algn="l"/>
                <a:tab pos="566420" algn="l"/>
              </a:tabLst>
            </a:pPr>
            <a:r>
              <a:rPr sz="2400" dirty="0">
                <a:latin typeface="微软雅黑" panose="020B0503020204020204" charset="-122"/>
                <a:cs typeface="微软雅黑" panose="020B0503020204020204" charset="-122"/>
              </a:rPr>
              <a:t>“同时革命论”并不是指“同时刻发生”，而是指同一段时间内（如几年 内）发生；</a:t>
            </a:r>
            <a:endParaRPr sz="2400">
              <a:latin typeface="微软雅黑" panose="020B0503020204020204" charset="-122"/>
              <a:cs typeface="微软雅黑" panose="020B0503020204020204" charset="-122"/>
            </a:endParaRPr>
          </a:p>
          <a:p>
            <a:pPr marL="565785" indent="-553720">
              <a:lnSpc>
                <a:spcPct val="100000"/>
              </a:lnSpc>
              <a:spcBef>
                <a:spcPts val="285"/>
              </a:spcBef>
              <a:buFont typeface="Wingdings" panose="05000000000000000000"/>
              <a:buChar char=""/>
              <a:tabLst>
                <a:tab pos="565785" algn="l"/>
                <a:tab pos="566420" algn="l"/>
              </a:tabLst>
            </a:pPr>
            <a:r>
              <a:rPr sz="2400" spc="-5" dirty="0">
                <a:latin typeface="微软雅黑" panose="020B0503020204020204" charset="-122"/>
                <a:cs typeface="微软雅黑" panose="020B0503020204020204" charset="-122"/>
              </a:rPr>
              <a:t>“同时革命论”蕴含着社会主义事业的国际性质，这在原则上是正确的。</a:t>
            </a:r>
            <a:endParaRPr sz="2400">
              <a:latin typeface="微软雅黑" panose="020B0503020204020204" charset="-122"/>
              <a:cs typeface="微软雅黑" panose="020B0503020204020204" charset="-122"/>
            </a:endParaRPr>
          </a:p>
          <a:p>
            <a:pPr marL="565785">
              <a:lnSpc>
                <a:spcPct val="100000"/>
              </a:lnSpc>
              <a:spcBef>
                <a:spcPts val="290"/>
              </a:spcBef>
            </a:pPr>
            <a:r>
              <a:rPr sz="2400" dirty="0">
                <a:latin typeface="微软雅黑" panose="020B0503020204020204" charset="-122"/>
                <a:cs typeface="微软雅黑" panose="020B0503020204020204" charset="-122"/>
              </a:rPr>
              <a:t>列宁的</a:t>
            </a:r>
            <a:r>
              <a:rPr sz="2400" b="1" dirty="0">
                <a:latin typeface="微软雅黑" panose="020B0503020204020204" charset="-122"/>
                <a:cs typeface="微软雅黑" panose="020B0503020204020204" charset="-122"/>
              </a:rPr>
              <a:t>“一国或数国首先胜利论”的价</a:t>
            </a:r>
            <a:r>
              <a:rPr sz="2400" b="1" spc="-30" dirty="0">
                <a:latin typeface="微软雅黑" panose="020B0503020204020204" charset="-122"/>
                <a:cs typeface="微软雅黑" panose="020B0503020204020204" charset="-122"/>
              </a:rPr>
              <a:t>值</a:t>
            </a:r>
            <a:r>
              <a:rPr sz="2400" dirty="0">
                <a:latin typeface="微软雅黑" panose="020B0503020204020204" charset="-122"/>
                <a:cs typeface="微软雅黑" panose="020B0503020204020204" charset="-122"/>
              </a:rPr>
              <a:t>：</a:t>
            </a:r>
            <a:endParaRPr sz="2400">
              <a:latin typeface="微软雅黑" panose="020B0503020204020204" charset="-122"/>
              <a:cs typeface="微软雅黑" panose="020B0503020204020204" charset="-122"/>
            </a:endParaRPr>
          </a:p>
          <a:p>
            <a:pPr marL="565785" indent="-553720">
              <a:lnSpc>
                <a:spcPct val="100000"/>
              </a:lnSpc>
              <a:spcBef>
                <a:spcPts val="290"/>
              </a:spcBef>
              <a:buFont typeface="Wingdings" panose="05000000000000000000"/>
              <a:buChar char=""/>
              <a:tabLst>
                <a:tab pos="565785" algn="l"/>
                <a:tab pos="566420" algn="l"/>
              </a:tabLst>
            </a:pPr>
            <a:r>
              <a:rPr sz="2400" dirty="0">
                <a:latin typeface="微软雅黑" panose="020B0503020204020204" charset="-122"/>
                <a:cs typeface="微软雅黑" panose="020B0503020204020204" charset="-122"/>
              </a:rPr>
              <a:t>揭示了当时资本主义发展的不平衡状况，找到了无产阶级革命的突破口；</a:t>
            </a:r>
            <a:endParaRPr sz="2400">
              <a:latin typeface="微软雅黑" panose="020B0503020204020204" charset="-122"/>
              <a:cs typeface="微软雅黑" panose="020B0503020204020204" charset="-122"/>
            </a:endParaRPr>
          </a:p>
          <a:p>
            <a:pPr marL="565785" indent="-553720">
              <a:lnSpc>
                <a:spcPct val="100000"/>
              </a:lnSpc>
              <a:spcBef>
                <a:spcPts val="285"/>
              </a:spcBef>
              <a:buFont typeface="Wingdings" panose="05000000000000000000"/>
              <a:buChar char=""/>
              <a:tabLst>
                <a:tab pos="565785" algn="l"/>
                <a:tab pos="566420" algn="l"/>
              </a:tabLst>
            </a:pPr>
            <a:r>
              <a:rPr sz="2400" spc="-5" dirty="0">
                <a:latin typeface="微软雅黑" panose="020B0503020204020204" charset="-122"/>
                <a:cs typeface="微软雅黑" panose="020B0503020204020204" charset="-122"/>
              </a:rPr>
              <a:t>提出了相对落后国家率先革命并取得胜利的思想。</a:t>
            </a:r>
            <a:endParaRPr sz="2400">
              <a:latin typeface="微软雅黑" panose="020B0503020204020204" charset="-122"/>
              <a:cs typeface="微软雅黑" panose="020B0503020204020204" charset="-122"/>
            </a:endParaRPr>
          </a:p>
        </p:txBody>
      </p:sp>
      <p:pic>
        <p:nvPicPr>
          <p:cNvPr id="9" name="图片 8" descr="logo"/>
          <p:cNvPicPr>
            <a:picLocks noChangeAspect="1"/>
          </p:cNvPicPr>
          <p:nvPr/>
        </p:nvPicPr>
        <p:blipFill>
          <a:blip r:embed="rId2"/>
          <a:stretch>
            <a:fillRect/>
          </a:stretch>
        </p:blipFill>
        <p:spPr>
          <a:xfrm>
            <a:off x="10427970" y="161925"/>
            <a:ext cx="1764030" cy="41529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782320" y="2565780"/>
            <a:ext cx="3379470" cy="756920"/>
          </a:xfrm>
          <a:prstGeom prst="rect">
            <a:avLst/>
          </a:prstGeom>
        </p:spPr>
        <p:txBody>
          <a:bodyPr vert="horz" wrap="square" lIns="0" tIns="12700" rIns="0" bIns="0" rtlCol="0">
            <a:spAutoFit/>
          </a:bodyPr>
          <a:lstStyle/>
          <a:p>
            <a:pPr marL="12700">
              <a:lnSpc>
                <a:spcPct val="100000"/>
              </a:lnSpc>
              <a:spcBef>
                <a:spcPts val="100"/>
              </a:spcBef>
            </a:pPr>
            <a:r>
              <a:rPr sz="4800" b="1" spc="-5" dirty="0">
                <a:solidFill>
                  <a:srgbClr val="446C70"/>
                </a:solidFill>
                <a:latin typeface="Arial" panose="020B0604020202020204"/>
                <a:cs typeface="Arial" panose="020B0604020202020204"/>
              </a:rPr>
              <a:t>CONTE</a:t>
            </a:r>
            <a:r>
              <a:rPr sz="4800" b="1" dirty="0">
                <a:solidFill>
                  <a:srgbClr val="446C70"/>
                </a:solidFill>
                <a:latin typeface="Arial" panose="020B0604020202020204"/>
                <a:cs typeface="Arial" panose="020B0604020202020204"/>
              </a:rPr>
              <a:t>N</a:t>
            </a:r>
            <a:r>
              <a:rPr sz="4800" b="1" dirty="0">
                <a:solidFill>
                  <a:srgbClr val="446C70"/>
                </a:solidFill>
                <a:latin typeface="Arial" panose="020B0604020202020204"/>
                <a:cs typeface="Arial" panose="020B0604020202020204"/>
              </a:rPr>
              <a:t>TS</a:t>
            </a:r>
            <a:endParaRPr sz="4800">
              <a:latin typeface="Arial" panose="020B0604020202020204"/>
              <a:cs typeface="Arial" panose="020B0604020202020204"/>
            </a:endParaRPr>
          </a:p>
        </p:txBody>
      </p:sp>
      <p:sp>
        <p:nvSpPr>
          <p:cNvPr id="5" name="object 5"/>
          <p:cNvSpPr/>
          <p:nvPr/>
        </p:nvSpPr>
        <p:spPr>
          <a:xfrm>
            <a:off x="340613" y="275081"/>
            <a:ext cx="1828800" cy="1695450"/>
          </a:xfrm>
          <a:custGeom>
            <a:avLst/>
            <a:gdLst/>
            <a:ahLst/>
            <a:cxnLst/>
            <a:rect l="l" t="t" r="r" b="b"/>
            <a:pathLst>
              <a:path w="1828800" h="1695450">
                <a:moveTo>
                  <a:pt x="0" y="0"/>
                </a:moveTo>
                <a:lnTo>
                  <a:pt x="1828800" y="1695450"/>
                </a:lnTo>
              </a:path>
            </a:pathLst>
          </a:custGeom>
          <a:ln w="38100">
            <a:solidFill>
              <a:srgbClr val="446C70"/>
            </a:solidFill>
          </a:ln>
        </p:spPr>
        <p:txBody>
          <a:bodyPr wrap="square" lIns="0" tIns="0" rIns="0" bIns="0" rtlCol="0"/>
          <a:lstStyle/>
          <a:p/>
        </p:txBody>
      </p:sp>
      <p:sp>
        <p:nvSpPr>
          <p:cNvPr id="6" name="object 6"/>
          <p:cNvSpPr/>
          <p:nvPr/>
        </p:nvSpPr>
        <p:spPr>
          <a:xfrm>
            <a:off x="4391405" y="4181094"/>
            <a:ext cx="2863850" cy="2678430"/>
          </a:xfrm>
          <a:custGeom>
            <a:avLst/>
            <a:gdLst/>
            <a:ahLst/>
            <a:cxnLst/>
            <a:rect l="l" t="t" r="r" b="b"/>
            <a:pathLst>
              <a:path w="2863850" h="2678429">
                <a:moveTo>
                  <a:pt x="0" y="0"/>
                </a:moveTo>
                <a:lnTo>
                  <a:pt x="2863850" y="2678111"/>
                </a:lnTo>
              </a:path>
            </a:pathLst>
          </a:custGeom>
          <a:ln w="38100">
            <a:solidFill>
              <a:srgbClr val="446C70"/>
            </a:solidFill>
          </a:ln>
        </p:spPr>
        <p:txBody>
          <a:bodyPr wrap="square" lIns="0" tIns="0" rIns="0" bIns="0" rtlCol="0"/>
          <a:lstStyle/>
          <a:p/>
        </p:txBody>
      </p:sp>
      <p:sp>
        <p:nvSpPr>
          <p:cNvPr id="7" name="object 7"/>
          <p:cNvSpPr/>
          <p:nvPr/>
        </p:nvSpPr>
        <p:spPr>
          <a:xfrm>
            <a:off x="8744469" y="3568162"/>
            <a:ext cx="3448050" cy="3289935"/>
          </a:xfrm>
          <a:custGeom>
            <a:avLst/>
            <a:gdLst/>
            <a:ahLst/>
            <a:cxnLst/>
            <a:rect l="l" t="t" r="r" b="b"/>
            <a:pathLst>
              <a:path w="3448050" h="3289934">
                <a:moveTo>
                  <a:pt x="3447530" y="0"/>
                </a:moveTo>
                <a:lnTo>
                  <a:pt x="0" y="3289835"/>
                </a:lnTo>
              </a:path>
            </a:pathLst>
          </a:custGeom>
          <a:ln w="19812">
            <a:solidFill>
              <a:srgbClr val="446C70"/>
            </a:solidFill>
          </a:ln>
        </p:spPr>
        <p:txBody>
          <a:bodyPr wrap="square" lIns="0" tIns="0" rIns="0" bIns="0" rtlCol="0"/>
          <a:lstStyle/>
          <a:p/>
        </p:txBody>
      </p:sp>
      <p:sp>
        <p:nvSpPr>
          <p:cNvPr id="8" name="object 8"/>
          <p:cNvSpPr/>
          <p:nvPr/>
        </p:nvSpPr>
        <p:spPr>
          <a:xfrm>
            <a:off x="9729457" y="0"/>
            <a:ext cx="2463165" cy="2304415"/>
          </a:xfrm>
          <a:custGeom>
            <a:avLst/>
            <a:gdLst/>
            <a:ahLst/>
            <a:cxnLst/>
            <a:rect l="l" t="t" r="r" b="b"/>
            <a:pathLst>
              <a:path w="2463165" h="2304415">
                <a:moveTo>
                  <a:pt x="0" y="0"/>
                </a:moveTo>
                <a:lnTo>
                  <a:pt x="2462542" y="2304215"/>
                </a:lnTo>
              </a:path>
            </a:pathLst>
          </a:custGeom>
          <a:ln w="38100">
            <a:solidFill>
              <a:srgbClr val="446C70"/>
            </a:solidFill>
          </a:ln>
        </p:spPr>
        <p:txBody>
          <a:bodyPr wrap="square" lIns="0" tIns="0" rIns="0" bIns="0" rtlCol="0"/>
          <a:lstStyle/>
          <a:p/>
        </p:txBody>
      </p:sp>
      <p:sp>
        <p:nvSpPr>
          <p:cNvPr id="9" name="object 9"/>
          <p:cNvSpPr/>
          <p:nvPr/>
        </p:nvSpPr>
        <p:spPr>
          <a:xfrm>
            <a:off x="5045964" y="687323"/>
            <a:ext cx="143256" cy="143255"/>
          </a:xfrm>
          <a:prstGeom prst="rect">
            <a:avLst/>
          </a:prstGeom>
          <a:blipFill>
            <a:blip r:embed="rId1" cstate="print"/>
            <a:stretch>
              <a:fillRect/>
            </a:stretch>
          </a:blipFill>
        </p:spPr>
        <p:txBody>
          <a:bodyPr wrap="square" lIns="0" tIns="0" rIns="0" bIns="0" rtlCol="0"/>
          <a:lstStyle/>
          <a:p/>
        </p:txBody>
      </p:sp>
      <p:sp>
        <p:nvSpPr>
          <p:cNvPr id="10" name="object 10"/>
          <p:cNvSpPr/>
          <p:nvPr/>
        </p:nvSpPr>
        <p:spPr>
          <a:xfrm>
            <a:off x="5045964" y="1815083"/>
            <a:ext cx="143256" cy="141731"/>
          </a:xfrm>
          <a:prstGeom prst="rect">
            <a:avLst/>
          </a:prstGeom>
          <a:blipFill>
            <a:blip r:embed="rId2" cstate="print"/>
            <a:stretch>
              <a:fillRect/>
            </a:stretch>
          </a:blipFill>
        </p:spPr>
        <p:txBody>
          <a:bodyPr wrap="square" lIns="0" tIns="0" rIns="0" bIns="0" rtlCol="0"/>
          <a:lstStyle/>
          <a:p/>
        </p:txBody>
      </p:sp>
      <p:sp>
        <p:nvSpPr>
          <p:cNvPr id="11" name="object 11"/>
          <p:cNvSpPr/>
          <p:nvPr/>
        </p:nvSpPr>
        <p:spPr>
          <a:xfrm>
            <a:off x="5045964" y="2973323"/>
            <a:ext cx="143256" cy="143255"/>
          </a:xfrm>
          <a:prstGeom prst="rect">
            <a:avLst/>
          </a:prstGeom>
          <a:blipFill>
            <a:blip r:embed="rId1" cstate="print"/>
            <a:stretch>
              <a:fillRect/>
            </a:stretch>
          </a:blipFill>
        </p:spPr>
        <p:txBody>
          <a:bodyPr wrap="square" lIns="0" tIns="0" rIns="0" bIns="0" rtlCol="0"/>
          <a:lstStyle/>
          <a:p/>
        </p:txBody>
      </p:sp>
      <p:sp>
        <p:nvSpPr>
          <p:cNvPr id="15" name="object 15"/>
          <p:cNvSpPr txBox="1"/>
          <p:nvPr/>
        </p:nvSpPr>
        <p:spPr>
          <a:xfrm>
            <a:off x="5333364" y="407717"/>
            <a:ext cx="6083935" cy="3463290"/>
          </a:xfrm>
          <a:prstGeom prst="rect">
            <a:avLst/>
          </a:prstGeom>
        </p:spPr>
        <p:txBody>
          <a:bodyPr vert="horz" wrap="square" lIns="0" tIns="146685" rIns="0" bIns="0" rtlCol="0">
            <a:spAutoFit/>
          </a:bodyPr>
          <a:lstStyle/>
          <a:p>
            <a:pPr marL="12700">
              <a:lnSpc>
                <a:spcPct val="100000"/>
              </a:lnSpc>
              <a:spcBef>
                <a:spcPts val="1155"/>
              </a:spcBef>
            </a:pPr>
            <a:r>
              <a:rPr sz="2800" spc="-10" dirty="0">
                <a:solidFill>
                  <a:srgbClr val="446C70"/>
                </a:solidFill>
                <a:latin typeface="PMingLiU" panose="02020500000000000000" charset="-120"/>
                <a:cs typeface="PMingLiU" panose="02020500000000000000" charset="-120"/>
              </a:rPr>
              <a:t>第一节</a:t>
            </a:r>
            <a:endParaRPr sz="2800" spc="-10" dirty="0">
              <a:solidFill>
                <a:srgbClr val="446C70"/>
              </a:solidFill>
              <a:latin typeface="PMingLiU" panose="02020500000000000000" charset="-120"/>
              <a:cs typeface="PMingLiU" panose="02020500000000000000" charset="-120"/>
            </a:endParaRPr>
          </a:p>
          <a:p>
            <a:pPr marL="12700">
              <a:lnSpc>
                <a:spcPct val="100000"/>
              </a:lnSpc>
              <a:spcBef>
                <a:spcPts val="1155"/>
              </a:spcBef>
            </a:pPr>
            <a:r>
              <a:rPr sz="2800" spc="-5" dirty="0">
                <a:solidFill>
                  <a:srgbClr val="C00000"/>
                </a:solidFill>
                <a:latin typeface="宋体" panose="02010600030101010101" pitchFamily="2" charset="-122"/>
                <a:cs typeface="宋体" panose="02010600030101010101" pitchFamily="2" charset="-122"/>
              </a:rPr>
              <a:t>社会主义五百年的历史进程</a:t>
            </a:r>
            <a:endParaRPr sz="2800">
              <a:latin typeface="宋体" panose="02010600030101010101" pitchFamily="2" charset="-122"/>
              <a:cs typeface="宋体" panose="02010600030101010101" pitchFamily="2" charset="-122"/>
            </a:endParaRPr>
          </a:p>
          <a:p>
            <a:pPr marL="12700">
              <a:lnSpc>
                <a:spcPct val="100000"/>
              </a:lnSpc>
              <a:spcBef>
                <a:spcPts val="1105"/>
              </a:spcBef>
            </a:pPr>
            <a:r>
              <a:rPr sz="2800" b="1" spc="-5" dirty="0">
                <a:solidFill>
                  <a:srgbClr val="FF0000"/>
                </a:solidFill>
                <a:latin typeface="PMingLiU" panose="02020500000000000000" charset="-120"/>
                <a:cs typeface="PMingLiU" panose="02020500000000000000" charset="-120"/>
              </a:rPr>
              <a:t>第二节</a:t>
            </a:r>
            <a:endParaRPr sz="2800" b="1">
              <a:solidFill>
                <a:srgbClr val="FF0000"/>
              </a:solidFill>
              <a:latin typeface="PMingLiU" panose="02020500000000000000" charset="-120"/>
              <a:cs typeface="PMingLiU" panose="02020500000000000000" charset="-120"/>
            </a:endParaRPr>
          </a:p>
          <a:p>
            <a:pPr marL="33020">
              <a:lnSpc>
                <a:spcPct val="100000"/>
              </a:lnSpc>
              <a:spcBef>
                <a:spcPts val="1040"/>
              </a:spcBef>
            </a:pPr>
            <a:r>
              <a:rPr sz="2800" b="1" spc="-10" dirty="0">
                <a:solidFill>
                  <a:srgbClr val="FF0000"/>
                </a:solidFill>
                <a:latin typeface="宋体" panose="02010600030101010101" pitchFamily="2" charset="-122"/>
                <a:cs typeface="宋体" panose="02010600030101010101" pitchFamily="2" charset="-122"/>
              </a:rPr>
              <a:t>科学社会主义的一般原则</a:t>
            </a:r>
            <a:endParaRPr sz="2800" b="1">
              <a:solidFill>
                <a:srgbClr val="FF0000"/>
              </a:solidFill>
              <a:latin typeface="宋体" panose="02010600030101010101" pitchFamily="2" charset="-122"/>
              <a:cs typeface="宋体" panose="02010600030101010101" pitchFamily="2" charset="-122"/>
            </a:endParaRPr>
          </a:p>
          <a:p>
            <a:pPr marL="12700">
              <a:lnSpc>
                <a:spcPct val="100000"/>
              </a:lnSpc>
              <a:spcBef>
                <a:spcPts val="1365"/>
              </a:spcBef>
            </a:pPr>
            <a:r>
              <a:rPr sz="2800" spc="-5" dirty="0">
                <a:solidFill>
                  <a:srgbClr val="446C70"/>
                </a:solidFill>
                <a:latin typeface="PMingLiU" panose="02020500000000000000" charset="-120"/>
                <a:cs typeface="PMingLiU" panose="02020500000000000000" charset="-120"/>
              </a:rPr>
              <a:t>第三节</a:t>
            </a:r>
            <a:endParaRPr sz="2800">
              <a:latin typeface="PMingLiU" panose="02020500000000000000" charset="-120"/>
              <a:cs typeface="PMingLiU" panose="02020500000000000000" charset="-120"/>
            </a:endParaRPr>
          </a:p>
          <a:p>
            <a:pPr marL="33020">
              <a:lnSpc>
                <a:spcPct val="100000"/>
              </a:lnSpc>
              <a:spcBef>
                <a:spcPts val="1040"/>
              </a:spcBef>
            </a:pPr>
            <a:r>
              <a:rPr sz="2800" spc="-10" dirty="0">
                <a:solidFill>
                  <a:srgbClr val="C00000"/>
                </a:solidFill>
                <a:latin typeface="宋体" panose="02010600030101010101" pitchFamily="2" charset="-122"/>
                <a:cs typeface="宋体" panose="02010600030101010101" pitchFamily="2" charset="-122"/>
              </a:rPr>
              <a:t>在实践中探索现实社会主义的发展</a:t>
            </a:r>
            <a:r>
              <a:rPr sz="2800" dirty="0">
                <a:solidFill>
                  <a:srgbClr val="C00000"/>
                </a:solidFill>
                <a:latin typeface="宋体" panose="02010600030101010101" pitchFamily="2" charset="-122"/>
                <a:cs typeface="宋体" panose="02010600030101010101" pitchFamily="2" charset="-122"/>
              </a:rPr>
              <a:t>规</a:t>
            </a:r>
            <a:r>
              <a:rPr sz="2800" spc="-5" dirty="0">
                <a:solidFill>
                  <a:srgbClr val="C00000"/>
                </a:solidFill>
                <a:latin typeface="宋体" panose="02010600030101010101" pitchFamily="2" charset="-122"/>
                <a:cs typeface="宋体" panose="02010600030101010101" pitchFamily="2" charset="-122"/>
              </a:rPr>
              <a:t>律</a:t>
            </a:r>
            <a:endParaRPr sz="2800">
              <a:latin typeface="宋体" panose="02010600030101010101" pitchFamily="2" charset="-122"/>
              <a:cs typeface="宋体" panose="02010600030101010101" pitchFamily="2"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1707"/>
            <a:ext cx="12191999" cy="614629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63500"/>
            <a:ext cx="5121910" cy="504825"/>
          </a:xfrm>
          <a:prstGeom prst="rect">
            <a:avLst/>
          </a:prstGeom>
        </p:spPr>
        <p:txBody>
          <a:bodyPr vert="horz" wrap="square" lIns="0" tIns="12700" rIns="0" bIns="0" rtlCol="0">
            <a:spAutoFit/>
          </a:bodyPr>
          <a:lstStyle/>
          <a:p>
            <a:pPr marL="12700">
              <a:lnSpc>
                <a:spcPct val="100000"/>
              </a:lnSpc>
              <a:spcBef>
                <a:spcPts val="100"/>
              </a:spcBef>
            </a:pPr>
            <a:r>
              <a:rPr dirty="0"/>
              <a:t>二、社会主义从理想到</a:t>
            </a:r>
            <a:r>
              <a:rPr spc="-15" dirty="0"/>
              <a:t>现实</a:t>
            </a:r>
            <a:endParaRPr spc="-15" dirty="0"/>
          </a:p>
        </p:txBody>
      </p:sp>
      <p:sp>
        <p:nvSpPr>
          <p:cNvPr id="6" name="object 6"/>
          <p:cNvSpPr/>
          <p:nvPr/>
        </p:nvSpPr>
        <p:spPr>
          <a:xfrm>
            <a:off x="7402448" y="1529715"/>
            <a:ext cx="4693920" cy="3595116"/>
          </a:xfrm>
          <a:prstGeom prst="rect">
            <a:avLst/>
          </a:prstGeom>
          <a:blipFill>
            <a:blip r:embed="rId2" cstate="print"/>
            <a:stretch>
              <a:fillRect/>
            </a:stretch>
          </a:blipFill>
        </p:spPr>
        <p:txBody>
          <a:bodyPr wrap="square" lIns="0" tIns="0" rIns="0" bIns="0" rtlCol="0"/>
          <a:lstStyle/>
          <a:p/>
        </p:txBody>
      </p:sp>
      <p:sp>
        <p:nvSpPr>
          <p:cNvPr id="7" name="object 7"/>
          <p:cNvSpPr txBox="1"/>
          <p:nvPr/>
        </p:nvSpPr>
        <p:spPr>
          <a:xfrm>
            <a:off x="774065" y="1142365"/>
            <a:ext cx="6322060" cy="4335780"/>
          </a:xfrm>
          <a:prstGeom prst="rect">
            <a:avLst/>
          </a:prstGeom>
        </p:spPr>
        <p:txBody>
          <a:bodyPr vert="horz" wrap="square" lIns="0" tIns="13335" rIns="0" bIns="0" rtlCol="0">
            <a:spAutoFit/>
          </a:bodyPr>
          <a:lstStyle/>
          <a:p>
            <a:pPr marL="12700">
              <a:lnSpc>
                <a:spcPct val="100000"/>
              </a:lnSpc>
              <a:spcBef>
                <a:spcPts val="105"/>
              </a:spcBef>
            </a:pPr>
            <a:r>
              <a:rPr sz="3200" b="1" dirty="0">
                <a:solidFill>
                  <a:srgbClr val="AA454A"/>
                </a:solidFill>
                <a:latin typeface="微软雅黑" panose="020B0503020204020204" charset="-122"/>
                <a:cs typeface="微软雅黑" panose="020B0503020204020204" charset="-122"/>
              </a:rPr>
              <a:t>（二）十月革命胜利与</a:t>
            </a:r>
            <a:r>
              <a:rPr sz="3200" b="1" spc="-15" dirty="0">
                <a:solidFill>
                  <a:srgbClr val="AA454A"/>
                </a:solidFill>
                <a:latin typeface="微软雅黑" panose="020B0503020204020204" charset="-122"/>
                <a:cs typeface="微软雅黑" panose="020B0503020204020204" charset="-122"/>
              </a:rPr>
              <a:t>第</a:t>
            </a:r>
            <a:r>
              <a:rPr sz="3200" b="1" dirty="0">
                <a:solidFill>
                  <a:srgbClr val="AA454A"/>
                </a:solidFill>
                <a:latin typeface="微软雅黑" panose="020B0503020204020204" charset="-122"/>
                <a:cs typeface="微软雅黑" panose="020B0503020204020204" charset="-122"/>
              </a:rPr>
              <a:t>一个</a:t>
            </a:r>
            <a:r>
              <a:rPr sz="3200" b="1" spc="-15" dirty="0">
                <a:solidFill>
                  <a:srgbClr val="AA454A"/>
                </a:solidFill>
                <a:latin typeface="微软雅黑" panose="020B0503020204020204" charset="-122"/>
                <a:cs typeface="微软雅黑" panose="020B0503020204020204" charset="-122"/>
              </a:rPr>
              <a:t>社</a:t>
            </a:r>
            <a:r>
              <a:rPr sz="3200" b="1" dirty="0">
                <a:solidFill>
                  <a:srgbClr val="AA454A"/>
                </a:solidFill>
                <a:latin typeface="微软雅黑" panose="020B0503020204020204" charset="-122"/>
                <a:cs typeface="微软雅黑" panose="020B0503020204020204" charset="-122"/>
              </a:rPr>
              <a:t>会主</a:t>
            </a:r>
            <a:r>
              <a:rPr sz="3200" b="1" spc="-15" dirty="0">
                <a:solidFill>
                  <a:srgbClr val="AA454A"/>
                </a:solidFill>
                <a:latin typeface="微软雅黑" panose="020B0503020204020204" charset="-122"/>
                <a:cs typeface="微软雅黑" panose="020B0503020204020204" charset="-122"/>
              </a:rPr>
              <a:t>义</a:t>
            </a:r>
            <a:r>
              <a:rPr sz="3200" b="1" dirty="0">
                <a:solidFill>
                  <a:srgbClr val="AA454A"/>
                </a:solidFill>
                <a:latin typeface="微软雅黑" panose="020B0503020204020204" charset="-122"/>
                <a:cs typeface="微软雅黑" panose="020B0503020204020204" charset="-122"/>
              </a:rPr>
              <a:t>国家</a:t>
            </a:r>
            <a:r>
              <a:rPr sz="3200" b="1" spc="-15" dirty="0">
                <a:solidFill>
                  <a:srgbClr val="AA454A"/>
                </a:solidFill>
                <a:latin typeface="微软雅黑" panose="020B0503020204020204" charset="-122"/>
                <a:cs typeface="微软雅黑" panose="020B0503020204020204" charset="-122"/>
              </a:rPr>
              <a:t>的</a:t>
            </a:r>
            <a:r>
              <a:rPr sz="3200" b="1" dirty="0">
                <a:solidFill>
                  <a:srgbClr val="AA454A"/>
                </a:solidFill>
                <a:latin typeface="微软雅黑" panose="020B0503020204020204" charset="-122"/>
                <a:cs typeface="微软雅黑" panose="020B0503020204020204" charset="-122"/>
              </a:rPr>
              <a:t>建立</a:t>
            </a:r>
            <a:endParaRPr sz="3200">
              <a:latin typeface="微软雅黑" panose="020B0503020204020204" charset="-122"/>
              <a:cs typeface="微软雅黑" panose="020B0503020204020204" charset="-122"/>
            </a:endParaRPr>
          </a:p>
          <a:p>
            <a:pPr>
              <a:lnSpc>
                <a:spcPct val="100000"/>
              </a:lnSpc>
              <a:spcBef>
                <a:spcPts val="35"/>
              </a:spcBef>
            </a:pPr>
            <a:r>
              <a:rPr sz="2400" spc="-5" dirty="0">
                <a:latin typeface="微软雅黑" panose="020B0503020204020204" charset="-122"/>
                <a:cs typeface="微软雅黑" panose="020B0503020204020204" charset="-122"/>
              </a:rPr>
              <a:t>       </a:t>
            </a:r>
            <a:endParaRPr sz="2400" spc="-5" dirty="0">
              <a:latin typeface="微软雅黑" panose="020B0503020204020204" charset="-122"/>
              <a:cs typeface="微软雅黑" panose="020B0503020204020204" charset="-122"/>
            </a:endParaRPr>
          </a:p>
          <a:p>
            <a:pPr>
              <a:lnSpc>
                <a:spcPct val="100000"/>
              </a:lnSpc>
              <a:spcBef>
                <a:spcPts val="35"/>
              </a:spcBef>
            </a:pPr>
            <a:r>
              <a:rPr sz="2400" spc="-5" dirty="0">
                <a:latin typeface="微软雅黑" panose="020B0503020204020204" charset="-122"/>
                <a:cs typeface="微软雅黑" panose="020B0503020204020204" charset="-122"/>
              </a:rPr>
              <a:t>       1917年11月6日（俄</a:t>
            </a:r>
            <a:r>
              <a:rPr sz="2400" spc="5" dirty="0">
                <a:latin typeface="微软雅黑" panose="020B0503020204020204" charset="-122"/>
                <a:cs typeface="微软雅黑" panose="020B0503020204020204" charset="-122"/>
              </a:rPr>
              <a:t>历</a:t>
            </a:r>
            <a:r>
              <a:rPr sz="2400" spc="-5" dirty="0">
                <a:latin typeface="微软雅黑" panose="020B0503020204020204" charset="-122"/>
                <a:cs typeface="微软雅黑" panose="020B0503020204020204" charset="-122"/>
              </a:rPr>
              <a:t>10</a:t>
            </a:r>
            <a:r>
              <a:rPr sz="2400" spc="5" dirty="0">
                <a:latin typeface="微软雅黑" panose="020B0503020204020204" charset="-122"/>
                <a:cs typeface="微软雅黑" panose="020B0503020204020204" charset="-122"/>
              </a:rPr>
              <a:t>月</a:t>
            </a:r>
            <a:r>
              <a:rPr sz="2400" dirty="0">
                <a:latin typeface="微软雅黑" panose="020B0503020204020204" charset="-122"/>
                <a:cs typeface="微软雅黑" panose="020B0503020204020204" charset="-122"/>
              </a:rPr>
              <a:t>25日）</a:t>
            </a:r>
            <a:r>
              <a:rPr sz="2400" spc="-105" dirty="0">
                <a:latin typeface="微软雅黑" panose="020B0503020204020204" charset="-122"/>
                <a:cs typeface="微软雅黑" panose="020B0503020204020204" charset="-122"/>
              </a:rPr>
              <a:t> </a:t>
            </a:r>
            <a:r>
              <a:rPr sz="2400" dirty="0">
                <a:latin typeface="微软雅黑" panose="020B0503020204020204" charset="-122"/>
                <a:cs typeface="微软雅黑" panose="020B0503020204020204" charset="-122"/>
              </a:rPr>
              <a:t>，列宁亲自领导了十月革命，并取得 胜利。</a:t>
            </a:r>
            <a:r>
              <a:rPr sz="2400" spc="-5" dirty="0">
                <a:latin typeface="微软雅黑" panose="020B0503020204020204" charset="-122"/>
                <a:cs typeface="微软雅黑" panose="020B0503020204020204" charset="-122"/>
              </a:rPr>
              <a:t>十</a:t>
            </a:r>
            <a:r>
              <a:rPr sz="2400" dirty="0">
                <a:latin typeface="微软雅黑" panose="020B0503020204020204" charset="-122"/>
                <a:cs typeface="微软雅黑" panose="020B0503020204020204" charset="-122"/>
              </a:rPr>
              <a:t>月革命实现了</a:t>
            </a:r>
            <a:r>
              <a:rPr sz="2400" b="1" dirty="0">
                <a:latin typeface="微软雅黑" panose="020B0503020204020204" charset="-122"/>
                <a:cs typeface="微软雅黑" panose="020B0503020204020204" charset="-122"/>
              </a:rPr>
              <a:t>社会主义从理想 到现实的伟大飞跃</a:t>
            </a:r>
            <a:r>
              <a:rPr sz="2400" dirty="0">
                <a:latin typeface="微软雅黑" panose="020B0503020204020204" charset="-122"/>
                <a:cs typeface="微软雅黑" panose="020B0503020204020204" charset="-122"/>
              </a:rPr>
              <a:t>，它建立起世界上第 </a:t>
            </a:r>
            <a:r>
              <a:rPr sz="2400" spc="-5" dirty="0">
                <a:latin typeface="微软雅黑" panose="020B0503020204020204" charset="-122"/>
                <a:cs typeface="微软雅黑" panose="020B0503020204020204" charset="-122"/>
              </a:rPr>
              <a:t>一个人民当家作主的社会主义</a:t>
            </a:r>
            <a:r>
              <a:rPr sz="2400" dirty="0">
                <a:latin typeface="微软雅黑" panose="020B0503020204020204" charset="-122"/>
                <a:cs typeface="微软雅黑" panose="020B0503020204020204" charset="-122"/>
              </a:rPr>
              <a:t>国</a:t>
            </a:r>
            <a:r>
              <a:rPr sz="2400" spc="-5" dirty="0">
                <a:latin typeface="微软雅黑" panose="020B0503020204020204" charset="-122"/>
                <a:cs typeface="微软雅黑" panose="020B0503020204020204" charset="-122"/>
              </a:rPr>
              <a:t>家。</a:t>
            </a:r>
            <a:endParaRPr sz="2400" spc="-5" dirty="0">
              <a:latin typeface="微软雅黑" panose="020B0503020204020204" charset="-122"/>
              <a:cs typeface="微软雅黑" panose="020B0503020204020204" charset="-122"/>
            </a:endParaRPr>
          </a:p>
          <a:p>
            <a:pPr>
              <a:lnSpc>
                <a:spcPct val="100000"/>
              </a:lnSpc>
              <a:spcBef>
                <a:spcPts val="35"/>
              </a:spcBef>
            </a:pPr>
            <a:r>
              <a:rPr sz="2400" dirty="0">
                <a:latin typeface="微软雅黑" panose="020B0503020204020204" charset="-122"/>
                <a:cs typeface="微软雅黑" panose="020B0503020204020204" charset="-122"/>
              </a:rPr>
              <a:t>在十月革命的影响下，社会主义成为许多国家赢得民族解放和独立的重要</a:t>
            </a:r>
            <a:r>
              <a:rPr sz="2400" spc="-5" dirty="0">
                <a:latin typeface="微软雅黑" panose="020B0503020204020204" charset="-122"/>
                <a:cs typeface="微软雅黑" panose="020B0503020204020204" charset="-122"/>
              </a:rPr>
              <a:t>选择，社会主义力量大大增强，打破了</a:t>
            </a:r>
            <a:r>
              <a:rPr sz="2400" dirty="0">
                <a:latin typeface="微软雅黑" panose="020B0503020204020204" charset="-122"/>
                <a:cs typeface="微软雅黑" panose="020B0503020204020204" charset="-122"/>
              </a:rPr>
              <a:t>资本</a:t>
            </a:r>
            <a:r>
              <a:rPr sz="2400" spc="-5" dirty="0">
                <a:latin typeface="微软雅黑" panose="020B0503020204020204" charset="-122"/>
                <a:cs typeface="微软雅黑" panose="020B0503020204020204" charset="-122"/>
              </a:rPr>
              <a:t>主</a:t>
            </a:r>
            <a:r>
              <a:rPr sz="2400" dirty="0">
                <a:latin typeface="微软雅黑" panose="020B0503020204020204" charset="-122"/>
                <a:cs typeface="微软雅黑" panose="020B0503020204020204" charset="-122"/>
              </a:rPr>
              <a:t>义一统天下的局面。</a:t>
            </a:r>
            <a:endParaRPr sz="2400">
              <a:latin typeface="微软雅黑" panose="020B0503020204020204" charset="-122"/>
              <a:cs typeface="微软雅黑" panose="020B0503020204020204" charset="-122"/>
            </a:endParaRPr>
          </a:p>
        </p:txBody>
      </p:sp>
      <p:sp>
        <p:nvSpPr>
          <p:cNvPr id="8" name="object 8"/>
          <p:cNvSpPr txBox="1"/>
          <p:nvPr/>
        </p:nvSpPr>
        <p:spPr>
          <a:xfrm>
            <a:off x="6591427"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9" name="object 9"/>
          <p:cNvSpPr txBox="1"/>
          <p:nvPr/>
        </p:nvSpPr>
        <p:spPr>
          <a:xfrm>
            <a:off x="7867015" y="6366702"/>
            <a:ext cx="428688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社会主义五百年的历史进程</a:t>
            </a:r>
            <a:endParaRPr sz="2800">
              <a:latin typeface="PMingLiU" panose="02020500000000000000" charset="-120"/>
              <a:cs typeface="PMingLiU" panose="02020500000000000000" charset="-120"/>
            </a:endParaRPr>
          </a:p>
        </p:txBody>
      </p:sp>
      <p:pic>
        <p:nvPicPr>
          <p:cNvPr id="10" name="图片 9" descr="logo"/>
          <p:cNvPicPr>
            <a:picLocks noChangeAspect="1"/>
          </p:cNvPicPr>
          <p:nvPr/>
        </p:nvPicPr>
        <p:blipFill>
          <a:blip r:embed="rId3"/>
          <a:stretch>
            <a:fillRect/>
          </a:stretch>
        </p:blipFill>
        <p:spPr>
          <a:xfrm>
            <a:off x="10427970" y="161925"/>
            <a:ext cx="1764030" cy="41529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1707"/>
            <a:ext cx="12191999" cy="614629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63500"/>
            <a:ext cx="5186045" cy="504825"/>
          </a:xfrm>
          <a:prstGeom prst="rect">
            <a:avLst/>
          </a:prstGeom>
        </p:spPr>
        <p:txBody>
          <a:bodyPr vert="horz" wrap="square" lIns="0" tIns="12700" rIns="0" bIns="0" rtlCol="0">
            <a:spAutoFit/>
          </a:bodyPr>
          <a:lstStyle/>
          <a:p>
            <a:pPr marL="12700">
              <a:lnSpc>
                <a:spcPct val="100000"/>
              </a:lnSpc>
              <a:spcBef>
                <a:spcPts val="100"/>
              </a:spcBef>
            </a:pPr>
            <a:r>
              <a:rPr dirty="0"/>
              <a:t>三、社会主义从一国到</a:t>
            </a:r>
            <a:r>
              <a:rPr spc="-15" dirty="0"/>
              <a:t>多</a:t>
            </a:r>
            <a:r>
              <a:rPr dirty="0"/>
              <a:t>国</a:t>
            </a:r>
            <a:endParaRPr dirty="0"/>
          </a:p>
        </p:txBody>
      </p:sp>
      <p:sp>
        <p:nvSpPr>
          <p:cNvPr id="6" name="object 6"/>
          <p:cNvSpPr txBox="1"/>
          <p:nvPr/>
        </p:nvSpPr>
        <p:spPr>
          <a:xfrm>
            <a:off x="5697473" y="2382773"/>
            <a:ext cx="4503420" cy="832485"/>
          </a:xfrm>
          <a:prstGeom prst="rect">
            <a:avLst/>
          </a:prstGeom>
          <a:ln w="16763">
            <a:solidFill>
              <a:srgbClr val="FF0000"/>
            </a:solidFill>
          </a:ln>
        </p:spPr>
        <p:txBody>
          <a:bodyPr vert="horz" wrap="square" lIns="0" tIns="21590" rIns="0" bIns="0" rtlCol="0">
            <a:spAutoFit/>
          </a:bodyPr>
          <a:lstStyle/>
          <a:p>
            <a:pPr marL="267335" marR="261620" indent="46990">
              <a:lnSpc>
                <a:spcPct val="100000"/>
              </a:lnSpc>
              <a:spcBef>
                <a:spcPts val="170"/>
              </a:spcBef>
            </a:pPr>
            <a:r>
              <a:rPr sz="2400" b="1" spc="-300" dirty="0">
                <a:latin typeface="Microsoft JhengHei" panose="020B0604030504040204" charset="-120"/>
                <a:cs typeface="Microsoft JhengHei" panose="020B0604030504040204" charset="-120"/>
              </a:rPr>
              <a:t>1917</a:t>
            </a:r>
            <a:r>
              <a:rPr sz="2400" b="1" dirty="0">
                <a:latin typeface="Microsoft JhengHei" panose="020B0604030504040204" charset="-120"/>
                <a:cs typeface="Microsoft JhengHei" panose="020B0604030504040204" charset="-120"/>
              </a:rPr>
              <a:t>年</a:t>
            </a:r>
            <a:r>
              <a:rPr sz="2400" b="1" spc="-310" dirty="0">
                <a:latin typeface="Microsoft JhengHei" panose="020B0604030504040204" charset="-120"/>
                <a:cs typeface="Microsoft JhengHei" panose="020B0604030504040204" charset="-120"/>
              </a:rPr>
              <a:t>11</a:t>
            </a:r>
            <a:r>
              <a:rPr sz="2400" b="1" dirty="0">
                <a:latin typeface="Microsoft JhengHei" panose="020B0604030504040204" charset="-120"/>
                <a:cs typeface="Microsoft JhengHei" panose="020B0604030504040204" charset="-120"/>
              </a:rPr>
              <a:t>月</a:t>
            </a:r>
            <a:r>
              <a:rPr sz="2400" b="1" spc="-285" dirty="0">
                <a:latin typeface="Microsoft JhengHei" panose="020B0604030504040204" charset="-120"/>
                <a:cs typeface="Microsoft JhengHei" panose="020B0604030504040204" charset="-120"/>
              </a:rPr>
              <a:t>—1918</a:t>
            </a:r>
            <a:r>
              <a:rPr sz="2400" b="1" dirty="0">
                <a:latin typeface="Microsoft JhengHei" panose="020B0604030504040204" charset="-120"/>
                <a:cs typeface="Microsoft JhengHei" panose="020B0604030504040204" charset="-120"/>
              </a:rPr>
              <a:t>年上半年，  </a:t>
            </a:r>
            <a:r>
              <a:rPr sz="2400" b="1" spc="5" dirty="0">
                <a:latin typeface="Microsoft JhengHei" panose="020B0604030504040204" charset="-120"/>
                <a:cs typeface="Microsoft JhengHei" panose="020B0604030504040204" charset="-120"/>
              </a:rPr>
              <a:t>进一步</a:t>
            </a:r>
            <a:r>
              <a:rPr sz="2400" b="1" dirty="0">
                <a:latin typeface="Microsoft JhengHei" panose="020B0604030504040204" charset="-120"/>
                <a:cs typeface="Microsoft JhengHei" panose="020B0604030504040204" charset="-120"/>
              </a:rPr>
              <a:t>巩固苏维埃政权时期；</a:t>
            </a:r>
            <a:endParaRPr sz="2400">
              <a:latin typeface="Microsoft JhengHei" panose="020B0604030504040204" charset="-120"/>
              <a:cs typeface="Microsoft JhengHei" panose="020B0604030504040204" charset="-120"/>
            </a:endParaRPr>
          </a:p>
        </p:txBody>
      </p:sp>
      <p:sp>
        <p:nvSpPr>
          <p:cNvPr id="7" name="object 7"/>
          <p:cNvSpPr txBox="1"/>
          <p:nvPr/>
        </p:nvSpPr>
        <p:spPr>
          <a:xfrm>
            <a:off x="4498085" y="3434334"/>
            <a:ext cx="4352925" cy="1201420"/>
          </a:xfrm>
          <a:prstGeom prst="rect">
            <a:avLst/>
          </a:prstGeom>
          <a:ln w="16763">
            <a:solidFill>
              <a:srgbClr val="FF0000"/>
            </a:solidFill>
          </a:ln>
        </p:spPr>
        <p:txBody>
          <a:bodyPr vert="horz" wrap="square" lIns="0" tIns="22225" rIns="0" bIns="0" rtlCol="0">
            <a:spAutoFit/>
          </a:bodyPr>
          <a:lstStyle/>
          <a:p>
            <a:pPr marL="90170" marR="287655" algn="just">
              <a:lnSpc>
                <a:spcPct val="100000"/>
              </a:lnSpc>
              <a:spcBef>
                <a:spcPts val="175"/>
              </a:spcBef>
            </a:pPr>
            <a:r>
              <a:rPr sz="2400" b="1" spc="-300" dirty="0">
                <a:latin typeface="Microsoft JhengHei" panose="020B0604030504040204" charset="-120"/>
                <a:cs typeface="Microsoft JhengHei" panose="020B0604030504040204" charset="-120"/>
              </a:rPr>
              <a:t>1918</a:t>
            </a:r>
            <a:r>
              <a:rPr sz="2400" b="1" dirty="0">
                <a:latin typeface="Microsoft JhengHei" panose="020B0604030504040204" charset="-120"/>
                <a:cs typeface="Microsoft JhengHei" panose="020B0604030504040204" charset="-120"/>
              </a:rPr>
              <a:t>年夏天</a:t>
            </a:r>
            <a:r>
              <a:rPr sz="2400" b="1" spc="-285" dirty="0">
                <a:latin typeface="Microsoft JhengHei" panose="020B0604030504040204" charset="-120"/>
                <a:cs typeface="Microsoft JhengHei" panose="020B0604030504040204" charset="-120"/>
              </a:rPr>
              <a:t>—1921</a:t>
            </a:r>
            <a:r>
              <a:rPr sz="2400" b="1" dirty="0">
                <a:latin typeface="Microsoft JhengHei" panose="020B0604030504040204" charset="-120"/>
                <a:cs typeface="Microsoft JhengHei" panose="020B0604030504040204" charset="-120"/>
              </a:rPr>
              <a:t>年初，外国 </a:t>
            </a:r>
            <a:r>
              <a:rPr sz="2400" b="1" spc="5" dirty="0">
                <a:latin typeface="Microsoft JhengHei" panose="020B0604030504040204" charset="-120"/>
                <a:cs typeface="Microsoft JhengHei" panose="020B0604030504040204" charset="-120"/>
              </a:rPr>
              <a:t>武装干</a:t>
            </a:r>
            <a:r>
              <a:rPr sz="2400" b="1" dirty="0">
                <a:latin typeface="Microsoft JhengHei" panose="020B0604030504040204" charset="-120"/>
                <a:cs typeface="Microsoft JhengHei" panose="020B0604030504040204" charset="-120"/>
              </a:rPr>
              <a:t>涉和国内战争时期，即 </a:t>
            </a:r>
            <a:r>
              <a:rPr sz="2400" b="1" spc="5" dirty="0">
                <a:latin typeface="Microsoft JhengHei" panose="020B0604030504040204" charset="-120"/>
                <a:cs typeface="Microsoft JhengHei" panose="020B0604030504040204" charset="-120"/>
              </a:rPr>
              <a:t>战时共</a:t>
            </a:r>
            <a:r>
              <a:rPr sz="2400" b="1" dirty="0">
                <a:latin typeface="Microsoft JhengHei" panose="020B0604030504040204" charset="-120"/>
                <a:cs typeface="Microsoft JhengHei" panose="020B0604030504040204" charset="-120"/>
              </a:rPr>
              <a:t>产主义时期；</a:t>
            </a:r>
            <a:endParaRPr sz="2400">
              <a:latin typeface="Microsoft JhengHei" panose="020B0604030504040204" charset="-120"/>
              <a:cs typeface="Microsoft JhengHei" panose="020B0604030504040204" charset="-120"/>
            </a:endParaRPr>
          </a:p>
        </p:txBody>
      </p:sp>
      <p:sp>
        <p:nvSpPr>
          <p:cNvPr id="8" name="object 8"/>
          <p:cNvSpPr txBox="1"/>
          <p:nvPr/>
        </p:nvSpPr>
        <p:spPr>
          <a:xfrm>
            <a:off x="3370326" y="4775453"/>
            <a:ext cx="4277995" cy="1201420"/>
          </a:xfrm>
          <a:prstGeom prst="rect">
            <a:avLst/>
          </a:prstGeom>
          <a:ln w="16763">
            <a:solidFill>
              <a:srgbClr val="FF0000"/>
            </a:solidFill>
          </a:ln>
        </p:spPr>
        <p:txBody>
          <a:bodyPr vert="horz" wrap="square" lIns="0" tIns="27940" rIns="0" bIns="0" rtlCol="0">
            <a:spAutoFit/>
          </a:bodyPr>
          <a:lstStyle/>
          <a:p>
            <a:pPr marL="91440" marR="591820">
              <a:lnSpc>
                <a:spcPct val="100000"/>
              </a:lnSpc>
              <a:spcBef>
                <a:spcPts val="220"/>
              </a:spcBef>
            </a:pPr>
            <a:r>
              <a:rPr sz="2400" b="1" spc="-295" dirty="0">
                <a:latin typeface="Microsoft JhengHei" panose="020B0604030504040204" charset="-120"/>
                <a:cs typeface="Microsoft JhengHei" panose="020B0604030504040204" charset="-120"/>
              </a:rPr>
              <a:t>19</a:t>
            </a:r>
            <a:r>
              <a:rPr sz="2400" b="1" spc="-305" dirty="0">
                <a:latin typeface="Microsoft JhengHei" panose="020B0604030504040204" charset="-120"/>
                <a:cs typeface="Microsoft JhengHei" panose="020B0604030504040204" charset="-120"/>
              </a:rPr>
              <a:t>2</a:t>
            </a:r>
            <a:r>
              <a:rPr sz="2400" b="1" spc="-300" dirty="0">
                <a:latin typeface="Microsoft JhengHei" panose="020B0604030504040204" charset="-120"/>
                <a:cs typeface="Microsoft JhengHei" panose="020B0604030504040204" charset="-120"/>
              </a:rPr>
              <a:t>1</a:t>
            </a:r>
            <a:r>
              <a:rPr sz="2400" b="1" spc="-5" dirty="0">
                <a:latin typeface="Microsoft JhengHei" panose="020B0604030504040204" charset="-120"/>
                <a:cs typeface="Microsoft JhengHei" panose="020B0604030504040204" charset="-120"/>
              </a:rPr>
              <a:t>年春</a:t>
            </a:r>
            <a:r>
              <a:rPr sz="2400" b="1" dirty="0">
                <a:latin typeface="Microsoft JhengHei" panose="020B0604030504040204" charset="-120"/>
                <a:cs typeface="Microsoft JhengHei" panose="020B0604030504040204" charset="-120"/>
              </a:rPr>
              <a:t>天</a:t>
            </a:r>
            <a:r>
              <a:rPr sz="2400" b="1" spc="-195" dirty="0">
                <a:latin typeface="Microsoft JhengHei" panose="020B0604030504040204" charset="-120"/>
                <a:cs typeface="Microsoft JhengHei" panose="020B0604030504040204" charset="-120"/>
              </a:rPr>
              <a:t>—</a:t>
            </a:r>
            <a:r>
              <a:rPr sz="2400" b="1" spc="-305" dirty="0">
                <a:latin typeface="Microsoft JhengHei" panose="020B0604030504040204" charset="-120"/>
                <a:cs typeface="Microsoft JhengHei" panose="020B0604030504040204" charset="-120"/>
              </a:rPr>
              <a:t>19</a:t>
            </a:r>
            <a:r>
              <a:rPr sz="2400" b="1" spc="-315" dirty="0">
                <a:latin typeface="Microsoft JhengHei" panose="020B0604030504040204" charset="-120"/>
                <a:cs typeface="Microsoft JhengHei" panose="020B0604030504040204" charset="-120"/>
              </a:rPr>
              <a:t>2</a:t>
            </a:r>
            <a:r>
              <a:rPr sz="2400" b="1" spc="-305" dirty="0">
                <a:latin typeface="Microsoft JhengHei" panose="020B0604030504040204" charset="-120"/>
                <a:cs typeface="Microsoft JhengHei" panose="020B0604030504040204" charset="-120"/>
              </a:rPr>
              <a:t>4</a:t>
            </a:r>
            <a:r>
              <a:rPr sz="2400" b="1" spc="-5" dirty="0">
                <a:latin typeface="Microsoft JhengHei" panose="020B0604030504040204" charset="-120"/>
                <a:cs typeface="Microsoft JhengHei" panose="020B0604030504040204" charset="-120"/>
              </a:rPr>
              <a:t>年，由战 </a:t>
            </a:r>
            <a:r>
              <a:rPr sz="2400" b="1" spc="5" dirty="0">
                <a:latin typeface="Microsoft JhengHei" panose="020B0604030504040204" charset="-120"/>
                <a:cs typeface="Microsoft JhengHei" panose="020B0604030504040204" charset="-120"/>
              </a:rPr>
              <a:t>时共产</a:t>
            </a:r>
            <a:r>
              <a:rPr sz="2400" b="1" dirty="0">
                <a:latin typeface="Microsoft JhengHei" panose="020B0604030504040204" charset="-120"/>
                <a:cs typeface="Microsoft JhengHei" panose="020B0604030504040204" charset="-120"/>
              </a:rPr>
              <a:t>主义转为新经济政 </a:t>
            </a:r>
            <a:r>
              <a:rPr sz="2400" b="1" spc="10" dirty="0">
                <a:latin typeface="Microsoft JhengHei" panose="020B0604030504040204" charset="-120"/>
                <a:cs typeface="Microsoft JhengHei" panose="020B0604030504040204" charset="-120"/>
              </a:rPr>
              <a:t>策时期。</a:t>
            </a:r>
            <a:endParaRPr sz="2400">
              <a:latin typeface="Microsoft JhengHei" panose="020B0604030504040204" charset="-120"/>
              <a:cs typeface="Microsoft JhengHei" panose="020B0604030504040204" charset="-120"/>
            </a:endParaRPr>
          </a:p>
        </p:txBody>
      </p:sp>
      <p:sp>
        <p:nvSpPr>
          <p:cNvPr id="9" name="object 9"/>
          <p:cNvSpPr/>
          <p:nvPr/>
        </p:nvSpPr>
        <p:spPr>
          <a:xfrm>
            <a:off x="4572761" y="2683001"/>
            <a:ext cx="1125220" cy="655320"/>
          </a:xfrm>
          <a:custGeom>
            <a:avLst/>
            <a:gdLst/>
            <a:ahLst/>
            <a:cxnLst/>
            <a:rect l="l" t="t" r="r" b="b"/>
            <a:pathLst>
              <a:path w="1125220" h="655320">
                <a:moveTo>
                  <a:pt x="591312" y="438276"/>
                </a:moveTo>
                <a:lnTo>
                  <a:pt x="0" y="438276"/>
                </a:lnTo>
                <a:lnTo>
                  <a:pt x="295655" y="655320"/>
                </a:lnTo>
                <a:lnTo>
                  <a:pt x="591312" y="438276"/>
                </a:lnTo>
                <a:close/>
              </a:path>
              <a:path w="1125220" h="655320">
                <a:moveTo>
                  <a:pt x="1124712" y="0"/>
                </a:moveTo>
                <a:lnTo>
                  <a:pt x="232283" y="0"/>
                </a:lnTo>
                <a:lnTo>
                  <a:pt x="232283" y="438276"/>
                </a:lnTo>
                <a:lnTo>
                  <a:pt x="359028" y="438276"/>
                </a:lnTo>
                <a:lnTo>
                  <a:pt x="359028" y="92963"/>
                </a:lnTo>
                <a:lnTo>
                  <a:pt x="1124712" y="92963"/>
                </a:lnTo>
                <a:lnTo>
                  <a:pt x="1124712" y="0"/>
                </a:lnTo>
                <a:close/>
              </a:path>
            </a:pathLst>
          </a:custGeom>
          <a:solidFill>
            <a:srgbClr val="4F81BC"/>
          </a:solidFill>
        </p:spPr>
        <p:txBody>
          <a:bodyPr wrap="square" lIns="0" tIns="0" rIns="0" bIns="0" rtlCol="0"/>
          <a:lstStyle/>
          <a:p/>
        </p:txBody>
      </p:sp>
      <p:sp>
        <p:nvSpPr>
          <p:cNvPr id="10" name="object 10"/>
          <p:cNvSpPr/>
          <p:nvPr/>
        </p:nvSpPr>
        <p:spPr>
          <a:xfrm>
            <a:off x="4572761" y="2683001"/>
            <a:ext cx="1125220" cy="655320"/>
          </a:xfrm>
          <a:custGeom>
            <a:avLst/>
            <a:gdLst/>
            <a:ahLst/>
            <a:cxnLst/>
            <a:rect l="l" t="t" r="r" b="b"/>
            <a:pathLst>
              <a:path w="1125220" h="655320">
                <a:moveTo>
                  <a:pt x="295655" y="655320"/>
                </a:moveTo>
                <a:lnTo>
                  <a:pt x="591312" y="438276"/>
                </a:lnTo>
                <a:lnTo>
                  <a:pt x="359028" y="438276"/>
                </a:lnTo>
                <a:lnTo>
                  <a:pt x="359028" y="92963"/>
                </a:lnTo>
                <a:lnTo>
                  <a:pt x="1124712" y="92963"/>
                </a:lnTo>
                <a:lnTo>
                  <a:pt x="1124712" y="0"/>
                </a:lnTo>
                <a:lnTo>
                  <a:pt x="232283" y="0"/>
                </a:lnTo>
                <a:lnTo>
                  <a:pt x="232283" y="438276"/>
                </a:lnTo>
                <a:lnTo>
                  <a:pt x="0" y="438276"/>
                </a:lnTo>
                <a:lnTo>
                  <a:pt x="295655" y="655320"/>
                </a:lnTo>
                <a:close/>
              </a:path>
            </a:pathLst>
          </a:custGeom>
          <a:ln w="16764">
            <a:solidFill>
              <a:srgbClr val="000000"/>
            </a:solidFill>
          </a:ln>
        </p:spPr>
        <p:txBody>
          <a:bodyPr wrap="square" lIns="0" tIns="0" rIns="0" bIns="0" rtlCol="0"/>
          <a:lstStyle/>
          <a:p/>
        </p:txBody>
      </p:sp>
      <p:sp>
        <p:nvSpPr>
          <p:cNvPr id="11" name="object 11"/>
          <p:cNvSpPr/>
          <p:nvPr/>
        </p:nvSpPr>
        <p:spPr>
          <a:xfrm>
            <a:off x="3370326" y="4025646"/>
            <a:ext cx="1125220" cy="655320"/>
          </a:xfrm>
          <a:custGeom>
            <a:avLst/>
            <a:gdLst/>
            <a:ahLst/>
            <a:cxnLst/>
            <a:rect l="l" t="t" r="r" b="b"/>
            <a:pathLst>
              <a:path w="1125220" h="655320">
                <a:moveTo>
                  <a:pt x="591312" y="438276"/>
                </a:moveTo>
                <a:lnTo>
                  <a:pt x="0" y="438276"/>
                </a:lnTo>
                <a:lnTo>
                  <a:pt x="295656" y="655319"/>
                </a:lnTo>
                <a:lnTo>
                  <a:pt x="591312" y="438276"/>
                </a:lnTo>
                <a:close/>
              </a:path>
              <a:path w="1125220" h="655320">
                <a:moveTo>
                  <a:pt x="1124712" y="0"/>
                </a:moveTo>
                <a:lnTo>
                  <a:pt x="232283" y="0"/>
                </a:lnTo>
                <a:lnTo>
                  <a:pt x="232283" y="438276"/>
                </a:lnTo>
                <a:lnTo>
                  <a:pt x="359028" y="438276"/>
                </a:lnTo>
                <a:lnTo>
                  <a:pt x="359028" y="92963"/>
                </a:lnTo>
                <a:lnTo>
                  <a:pt x="1124712" y="92963"/>
                </a:lnTo>
                <a:lnTo>
                  <a:pt x="1124712" y="0"/>
                </a:lnTo>
                <a:close/>
              </a:path>
            </a:pathLst>
          </a:custGeom>
          <a:solidFill>
            <a:srgbClr val="4F81BC"/>
          </a:solidFill>
        </p:spPr>
        <p:txBody>
          <a:bodyPr wrap="square" lIns="0" tIns="0" rIns="0" bIns="0" rtlCol="0"/>
          <a:lstStyle/>
          <a:p/>
        </p:txBody>
      </p:sp>
      <p:sp>
        <p:nvSpPr>
          <p:cNvPr id="12" name="object 12"/>
          <p:cNvSpPr/>
          <p:nvPr/>
        </p:nvSpPr>
        <p:spPr>
          <a:xfrm>
            <a:off x="3370326" y="4025646"/>
            <a:ext cx="1125220" cy="655320"/>
          </a:xfrm>
          <a:custGeom>
            <a:avLst/>
            <a:gdLst/>
            <a:ahLst/>
            <a:cxnLst/>
            <a:rect l="l" t="t" r="r" b="b"/>
            <a:pathLst>
              <a:path w="1125220" h="655320">
                <a:moveTo>
                  <a:pt x="295656" y="655319"/>
                </a:moveTo>
                <a:lnTo>
                  <a:pt x="591312" y="438276"/>
                </a:lnTo>
                <a:lnTo>
                  <a:pt x="359028" y="438276"/>
                </a:lnTo>
                <a:lnTo>
                  <a:pt x="359028" y="92963"/>
                </a:lnTo>
                <a:lnTo>
                  <a:pt x="1124712" y="92963"/>
                </a:lnTo>
                <a:lnTo>
                  <a:pt x="1124712" y="0"/>
                </a:lnTo>
                <a:lnTo>
                  <a:pt x="232283" y="0"/>
                </a:lnTo>
                <a:lnTo>
                  <a:pt x="232283" y="438276"/>
                </a:lnTo>
                <a:lnTo>
                  <a:pt x="0" y="438276"/>
                </a:lnTo>
                <a:lnTo>
                  <a:pt x="295656" y="655319"/>
                </a:lnTo>
                <a:close/>
              </a:path>
            </a:pathLst>
          </a:custGeom>
          <a:ln w="16764">
            <a:solidFill>
              <a:srgbClr val="000000"/>
            </a:solidFill>
          </a:ln>
        </p:spPr>
        <p:txBody>
          <a:bodyPr wrap="square" lIns="0" tIns="0" rIns="0" bIns="0" rtlCol="0"/>
          <a:lstStyle/>
          <a:p/>
        </p:txBody>
      </p:sp>
      <p:sp>
        <p:nvSpPr>
          <p:cNvPr id="13" name="object 13"/>
          <p:cNvSpPr/>
          <p:nvPr/>
        </p:nvSpPr>
        <p:spPr>
          <a:xfrm>
            <a:off x="1487424" y="2133600"/>
            <a:ext cx="1860803" cy="2278380"/>
          </a:xfrm>
          <a:prstGeom prst="rect">
            <a:avLst/>
          </a:prstGeom>
          <a:blipFill>
            <a:blip r:embed="rId2" cstate="print"/>
            <a:stretch>
              <a:fillRect/>
            </a:stretch>
          </a:blipFill>
        </p:spPr>
        <p:txBody>
          <a:bodyPr wrap="square" lIns="0" tIns="0" rIns="0" bIns="0" rtlCol="0"/>
          <a:lstStyle/>
          <a:p/>
        </p:txBody>
      </p:sp>
      <p:sp>
        <p:nvSpPr>
          <p:cNvPr id="14" name="object 14"/>
          <p:cNvSpPr/>
          <p:nvPr/>
        </p:nvSpPr>
        <p:spPr>
          <a:xfrm>
            <a:off x="1479041" y="2125217"/>
            <a:ext cx="1877695" cy="2295525"/>
          </a:xfrm>
          <a:custGeom>
            <a:avLst/>
            <a:gdLst/>
            <a:ahLst/>
            <a:cxnLst/>
            <a:rect l="l" t="t" r="r" b="b"/>
            <a:pathLst>
              <a:path w="1877695" h="2295525">
                <a:moveTo>
                  <a:pt x="0" y="2295143"/>
                </a:moveTo>
                <a:lnTo>
                  <a:pt x="1877568" y="2295143"/>
                </a:lnTo>
                <a:lnTo>
                  <a:pt x="1877568" y="0"/>
                </a:lnTo>
                <a:lnTo>
                  <a:pt x="0" y="0"/>
                </a:lnTo>
                <a:lnTo>
                  <a:pt x="0" y="2295143"/>
                </a:lnTo>
                <a:close/>
              </a:path>
            </a:pathLst>
          </a:custGeom>
          <a:ln w="16764">
            <a:solidFill>
              <a:srgbClr val="000000"/>
            </a:solidFill>
          </a:ln>
        </p:spPr>
        <p:txBody>
          <a:bodyPr wrap="square" lIns="0" tIns="0" rIns="0" bIns="0" rtlCol="0"/>
          <a:lstStyle/>
          <a:p/>
        </p:txBody>
      </p:sp>
      <p:sp>
        <p:nvSpPr>
          <p:cNvPr id="15" name="object 15"/>
          <p:cNvSpPr txBox="1"/>
          <p:nvPr/>
        </p:nvSpPr>
        <p:spPr>
          <a:xfrm>
            <a:off x="1062355" y="614680"/>
            <a:ext cx="7928610" cy="1339215"/>
          </a:xfrm>
          <a:prstGeom prst="rect">
            <a:avLst/>
          </a:prstGeom>
        </p:spPr>
        <p:txBody>
          <a:bodyPr vert="horz" wrap="square" lIns="0" tIns="227965" rIns="0" bIns="0" rtlCol="0">
            <a:spAutoFit/>
          </a:bodyPr>
          <a:lstStyle/>
          <a:p>
            <a:pPr marL="12700">
              <a:lnSpc>
                <a:spcPct val="100000"/>
              </a:lnSpc>
              <a:spcBef>
                <a:spcPts val="1795"/>
              </a:spcBef>
            </a:pPr>
            <a:r>
              <a:rPr sz="3200" b="1" dirty="0">
                <a:solidFill>
                  <a:srgbClr val="AD4745"/>
                </a:solidFill>
                <a:latin typeface="微软雅黑" panose="020B0503020204020204" charset="-122"/>
                <a:cs typeface="微软雅黑" panose="020B0503020204020204" charset="-122"/>
              </a:rPr>
              <a:t>（一）社会主义在苏联</a:t>
            </a:r>
            <a:r>
              <a:rPr sz="3200" b="1" spc="-15" dirty="0">
                <a:solidFill>
                  <a:srgbClr val="AD4745"/>
                </a:solidFill>
                <a:latin typeface="微软雅黑" panose="020B0503020204020204" charset="-122"/>
                <a:cs typeface="微软雅黑" panose="020B0503020204020204" charset="-122"/>
              </a:rPr>
              <a:t>一</a:t>
            </a:r>
            <a:r>
              <a:rPr sz="3200" b="1" dirty="0">
                <a:solidFill>
                  <a:srgbClr val="AD4745"/>
                </a:solidFill>
                <a:latin typeface="微软雅黑" panose="020B0503020204020204" charset="-122"/>
                <a:cs typeface="微软雅黑" panose="020B0503020204020204" charset="-122"/>
              </a:rPr>
              <a:t>国的</a:t>
            </a:r>
            <a:r>
              <a:rPr sz="3200" b="1" spc="-15" dirty="0">
                <a:solidFill>
                  <a:srgbClr val="AD4745"/>
                </a:solidFill>
                <a:latin typeface="微软雅黑" panose="020B0503020204020204" charset="-122"/>
                <a:cs typeface="微软雅黑" panose="020B0503020204020204" charset="-122"/>
              </a:rPr>
              <a:t>实</a:t>
            </a:r>
            <a:r>
              <a:rPr sz="3200" b="1" spc="5" dirty="0">
                <a:solidFill>
                  <a:srgbClr val="AD4745"/>
                </a:solidFill>
                <a:latin typeface="微软雅黑" panose="020B0503020204020204" charset="-122"/>
                <a:cs typeface="微软雅黑" panose="020B0503020204020204" charset="-122"/>
              </a:rPr>
              <a:t>践</a:t>
            </a:r>
            <a:endParaRPr sz="3200">
              <a:latin typeface="微软雅黑" panose="020B0503020204020204" charset="-122"/>
              <a:cs typeface="微软雅黑" panose="020B0503020204020204" charset="-122"/>
            </a:endParaRPr>
          </a:p>
          <a:p>
            <a:pPr marL="228600">
              <a:lnSpc>
                <a:spcPct val="100000"/>
              </a:lnSpc>
              <a:spcBef>
                <a:spcPts val="1470"/>
              </a:spcBef>
            </a:pPr>
            <a:r>
              <a:rPr sz="2800" b="1" spc="-5" dirty="0">
                <a:solidFill>
                  <a:srgbClr val="AD4745"/>
                </a:solidFill>
                <a:latin typeface="微软雅黑" panose="020B0503020204020204" charset="-122"/>
                <a:cs typeface="微软雅黑" panose="020B0503020204020204" charset="-122"/>
              </a:rPr>
              <a:t>1</a:t>
            </a:r>
            <a:r>
              <a:rPr sz="2800" b="1" dirty="0">
                <a:solidFill>
                  <a:srgbClr val="AD4745"/>
                </a:solidFill>
                <a:latin typeface="微软雅黑" panose="020B0503020204020204" charset="-122"/>
                <a:cs typeface="微软雅黑" panose="020B0503020204020204" charset="-122"/>
              </a:rPr>
              <a:t>.</a:t>
            </a:r>
            <a:r>
              <a:rPr sz="2800" b="1" spc="-5" dirty="0">
                <a:solidFill>
                  <a:srgbClr val="AD4745"/>
                </a:solidFill>
                <a:latin typeface="微软雅黑" panose="020B0503020204020204" charset="-122"/>
                <a:cs typeface="微软雅黑" panose="020B0503020204020204" charset="-122"/>
              </a:rPr>
              <a:t>列宁领导的苏维埃俄国对社会主义的探索</a:t>
            </a:r>
            <a:endParaRPr sz="2800">
              <a:latin typeface="微软雅黑" panose="020B0503020204020204" charset="-122"/>
              <a:cs typeface="微软雅黑" panose="020B0503020204020204" charset="-122"/>
            </a:endParaRPr>
          </a:p>
        </p:txBody>
      </p:sp>
      <p:sp>
        <p:nvSpPr>
          <p:cNvPr id="16" name="object 16"/>
          <p:cNvSpPr txBox="1"/>
          <p:nvPr/>
        </p:nvSpPr>
        <p:spPr>
          <a:xfrm>
            <a:off x="6591427"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17" name="object 17"/>
          <p:cNvSpPr txBox="1"/>
          <p:nvPr/>
        </p:nvSpPr>
        <p:spPr>
          <a:xfrm>
            <a:off x="7867015" y="6366702"/>
            <a:ext cx="428688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社会主义五百年的历史进程</a:t>
            </a:r>
            <a:endParaRPr sz="2800">
              <a:latin typeface="PMingLiU" panose="02020500000000000000" charset="-120"/>
              <a:cs typeface="PMingLiU" panose="02020500000000000000" charset="-120"/>
            </a:endParaRPr>
          </a:p>
        </p:txBody>
      </p:sp>
      <p:pic>
        <p:nvPicPr>
          <p:cNvPr id="18" name="图片 17" descr="logo"/>
          <p:cNvPicPr>
            <a:picLocks noChangeAspect="1"/>
          </p:cNvPicPr>
          <p:nvPr/>
        </p:nvPicPr>
        <p:blipFill>
          <a:blip r:embed="rId3"/>
          <a:stretch>
            <a:fillRect/>
          </a:stretch>
        </p:blipFill>
        <p:spPr>
          <a:xfrm>
            <a:off x="10427970" y="161925"/>
            <a:ext cx="1764030" cy="41529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1707"/>
            <a:ext cx="12191999" cy="614629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63500"/>
            <a:ext cx="5078730" cy="504825"/>
          </a:xfrm>
          <a:prstGeom prst="rect">
            <a:avLst/>
          </a:prstGeom>
        </p:spPr>
        <p:txBody>
          <a:bodyPr vert="horz" wrap="square" lIns="0" tIns="12700" rIns="0" bIns="0" rtlCol="0">
            <a:spAutoFit/>
          </a:bodyPr>
          <a:lstStyle/>
          <a:p>
            <a:pPr marL="12700">
              <a:lnSpc>
                <a:spcPct val="100000"/>
              </a:lnSpc>
              <a:spcBef>
                <a:spcPts val="100"/>
              </a:spcBef>
            </a:pPr>
            <a:r>
              <a:rPr dirty="0"/>
              <a:t>三、社会主义从一国到</a:t>
            </a:r>
            <a:r>
              <a:rPr spc="-15" dirty="0"/>
              <a:t>多</a:t>
            </a:r>
            <a:r>
              <a:rPr dirty="0"/>
              <a:t>国</a:t>
            </a:r>
            <a:endParaRPr dirty="0"/>
          </a:p>
        </p:txBody>
      </p:sp>
      <p:sp>
        <p:nvSpPr>
          <p:cNvPr id="7" name="object 7"/>
          <p:cNvSpPr txBox="1"/>
          <p:nvPr/>
        </p:nvSpPr>
        <p:spPr>
          <a:xfrm>
            <a:off x="6591427"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8" name="object 8"/>
          <p:cNvSpPr txBox="1"/>
          <p:nvPr/>
        </p:nvSpPr>
        <p:spPr>
          <a:xfrm>
            <a:off x="7867015" y="6366702"/>
            <a:ext cx="428688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社会主义五百年的历史进程</a:t>
            </a:r>
            <a:endParaRPr sz="2800">
              <a:latin typeface="PMingLiU" panose="02020500000000000000" charset="-120"/>
              <a:cs typeface="PMingLiU" panose="02020500000000000000" charset="-120"/>
            </a:endParaRPr>
          </a:p>
        </p:txBody>
      </p:sp>
      <p:sp>
        <p:nvSpPr>
          <p:cNvPr id="6" name="object 6"/>
          <p:cNvSpPr txBox="1"/>
          <p:nvPr/>
        </p:nvSpPr>
        <p:spPr>
          <a:xfrm>
            <a:off x="1134262" y="1097407"/>
            <a:ext cx="9791700" cy="4342130"/>
          </a:xfrm>
          <a:prstGeom prst="rect">
            <a:avLst/>
          </a:prstGeom>
        </p:spPr>
        <p:txBody>
          <a:bodyPr vert="horz" wrap="square" lIns="0" tIns="12700" rIns="0" bIns="0" rtlCol="0">
            <a:spAutoFit/>
          </a:bodyPr>
          <a:lstStyle/>
          <a:p>
            <a:pPr marL="84455">
              <a:lnSpc>
                <a:spcPct val="100000"/>
              </a:lnSpc>
              <a:spcBef>
                <a:spcPts val="100"/>
              </a:spcBef>
            </a:pPr>
            <a:r>
              <a:rPr sz="2400" b="1" spc="-5" dirty="0">
                <a:solidFill>
                  <a:srgbClr val="AA454A"/>
                </a:solidFill>
                <a:latin typeface="微软雅黑" panose="020B0503020204020204" charset="-122"/>
                <a:cs typeface="微软雅黑" panose="020B0503020204020204" charset="-122"/>
              </a:rPr>
              <a:t>(1)1917</a:t>
            </a:r>
            <a:r>
              <a:rPr sz="2400" b="1" dirty="0">
                <a:solidFill>
                  <a:srgbClr val="AA454A"/>
                </a:solidFill>
                <a:latin typeface="微软雅黑" panose="020B0503020204020204" charset="-122"/>
                <a:cs typeface="微软雅黑" panose="020B0503020204020204" charset="-122"/>
              </a:rPr>
              <a:t>年</a:t>
            </a:r>
            <a:r>
              <a:rPr sz="2400" b="1" spc="-5" dirty="0">
                <a:solidFill>
                  <a:srgbClr val="AA454A"/>
                </a:solidFill>
                <a:latin typeface="微软雅黑" panose="020B0503020204020204" charset="-122"/>
                <a:cs typeface="微软雅黑" panose="020B0503020204020204" charset="-122"/>
              </a:rPr>
              <a:t>11</a:t>
            </a:r>
            <a:r>
              <a:rPr sz="2400" b="1" dirty="0">
                <a:solidFill>
                  <a:srgbClr val="AA454A"/>
                </a:solidFill>
                <a:latin typeface="微软雅黑" panose="020B0503020204020204" charset="-122"/>
                <a:cs typeface="微软雅黑" panose="020B0503020204020204" charset="-122"/>
              </a:rPr>
              <a:t>月</a:t>
            </a:r>
            <a:r>
              <a:rPr sz="2400" b="1" spc="-5" dirty="0">
                <a:solidFill>
                  <a:srgbClr val="AA454A"/>
                </a:solidFill>
                <a:latin typeface="微软雅黑" panose="020B0503020204020204" charset="-122"/>
                <a:cs typeface="微软雅黑" panose="020B0503020204020204" charset="-122"/>
              </a:rPr>
              <a:t>—1918</a:t>
            </a:r>
            <a:r>
              <a:rPr sz="2400" b="1" dirty="0">
                <a:solidFill>
                  <a:srgbClr val="AA454A"/>
                </a:solidFill>
                <a:latin typeface="微软雅黑" panose="020B0503020204020204" charset="-122"/>
                <a:cs typeface="微软雅黑" panose="020B0503020204020204" charset="-122"/>
              </a:rPr>
              <a:t>年上半年：进一步巩固苏维埃政权时期</a:t>
            </a:r>
            <a:endParaRPr sz="2400">
              <a:latin typeface="微软雅黑" panose="020B0503020204020204" charset="-122"/>
              <a:cs typeface="微软雅黑" panose="020B0503020204020204" charset="-122"/>
            </a:endParaRPr>
          </a:p>
          <a:p>
            <a:pPr>
              <a:lnSpc>
                <a:spcPct val="100000"/>
              </a:lnSpc>
            </a:pPr>
            <a:endParaRPr sz="3000">
              <a:latin typeface="Times New Roman" panose="02020603050405020304"/>
              <a:cs typeface="Times New Roman" panose="02020603050405020304"/>
            </a:endParaRPr>
          </a:p>
          <a:p>
            <a:pPr marL="12700" marR="5080" indent="621665" algn="just">
              <a:lnSpc>
                <a:spcPct val="120000"/>
              </a:lnSpc>
            </a:pPr>
            <a:r>
              <a:rPr sz="2400" dirty="0">
                <a:latin typeface="微软雅黑" panose="020B0503020204020204" charset="-122"/>
                <a:cs typeface="微软雅黑" panose="020B0503020204020204" charset="-122"/>
              </a:rPr>
              <a:t>十月革命后，列宁制定了苏维埃俄国向社会主义过渡的初计划，提出 了社会主义改造的法和途径，进行了</a:t>
            </a:r>
            <a:r>
              <a:rPr sz="2400" b="1" dirty="0">
                <a:latin typeface="微软雅黑" panose="020B0503020204020204" charset="-122"/>
                <a:cs typeface="微软雅黑" panose="020B0503020204020204" charset="-122"/>
              </a:rPr>
              <a:t>“直接过渡</a:t>
            </a:r>
            <a:r>
              <a:rPr sz="2400" b="1" spc="-10" dirty="0">
                <a:latin typeface="微软雅黑" panose="020B0503020204020204" charset="-122"/>
                <a:cs typeface="微软雅黑" panose="020B0503020204020204" charset="-122"/>
              </a:rPr>
              <a:t>”</a:t>
            </a:r>
            <a:r>
              <a:rPr sz="2400" dirty="0">
                <a:latin typeface="微软雅黑" panose="020B0503020204020204" charset="-122"/>
                <a:cs typeface="微软雅黑" panose="020B0503020204020204" charset="-122"/>
              </a:rPr>
              <a:t>的实践。“直接过渡” 是指不利用市场和商品货币关系，绕过市场和商品货币关系“直接”通达 社会主义社会。</a:t>
            </a:r>
            <a:endParaRPr sz="2400">
              <a:latin typeface="微软雅黑" panose="020B0503020204020204" charset="-122"/>
              <a:cs typeface="微软雅黑" panose="020B0503020204020204" charset="-122"/>
            </a:endParaRPr>
          </a:p>
          <a:p>
            <a:pPr marL="12700" marR="5080" indent="621665" algn="just">
              <a:lnSpc>
                <a:spcPct val="120000"/>
              </a:lnSpc>
            </a:pPr>
            <a:r>
              <a:rPr sz="2400" dirty="0">
                <a:latin typeface="微软雅黑" panose="020B0503020204020204" charset="-122"/>
                <a:cs typeface="微软雅黑" panose="020B0503020204020204" charset="-122"/>
              </a:rPr>
              <a:t>这一时期，苏维埃政权还接管了银行、铁路，对企业实行工人监督， 将资产阶级大企业收归国有；没收地主、皇室和寺院的土地，分配给农民 </a:t>
            </a:r>
            <a:r>
              <a:rPr sz="2400" spc="-5" dirty="0">
                <a:latin typeface="微软雅黑" panose="020B0503020204020204" charset="-122"/>
                <a:cs typeface="微软雅黑" panose="020B0503020204020204" charset="-122"/>
              </a:rPr>
              <a:t>耕种，实行土地国有。这些措施，改变了生产资料的所有制，建立了社会 </a:t>
            </a:r>
            <a:r>
              <a:rPr sz="2400" dirty="0">
                <a:latin typeface="微软雅黑" panose="020B0503020204020204" charset="-122"/>
                <a:cs typeface="微软雅黑" panose="020B0503020204020204" charset="-122"/>
              </a:rPr>
              <a:t>主义的经济基础，掌握了</a:t>
            </a:r>
            <a:r>
              <a:rPr sz="2400" b="1" dirty="0">
                <a:latin typeface="微软雅黑" panose="020B0503020204020204" charset="-122"/>
                <a:cs typeface="微软雅黑" panose="020B0503020204020204" charset="-122"/>
              </a:rPr>
              <a:t>国民经济命脉</a:t>
            </a:r>
            <a:r>
              <a:rPr sz="2400" dirty="0">
                <a:latin typeface="微软雅黑" panose="020B0503020204020204" charset="-122"/>
                <a:cs typeface="微软雅黑" panose="020B0503020204020204" charset="-122"/>
              </a:rPr>
              <a:t>。</a:t>
            </a:r>
            <a:endParaRPr sz="2400">
              <a:latin typeface="微软雅黑" panose="020B0503020204020204" charset="-122"/>
              <a:cs typeface="微软雅黑" panose="020B0503020204020204" charset="-122"/>
            </a:endParaRPr>
          </a:p>
        </p:txBody>
      </p:sp>
      <p:pic>
        <p:nvPicPr>
          <p:cNvPr id="9" name="图片 8" descr="logo"/>
          <p:cNvPicPr>
            <a:picLocks noChangeAspect="1"/>
          </p:cNvPicPr>
          <p:nvPr/>
        </p:nvPicPr>
        <p:blipFill>
          <a:blip r:embed="rId2"/>
          <a:stretch>
            <a:fillRect/>
          </a:stretch>
        </p:blipFill>
        <p:spPr>
          <a:xfrm>
            <a:off x="10427970" y="161925"/>
            <a:ext cx="1764030" cy="41529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3" name="object 3"/>
          <p:cNvSpPr/>
          <p:nvPr/>
        </p:nvSpPr>
        <p:spPr>
          <a:xfrm>
            <a:off x="0" y="711707"/>
            <a:ext cx="12191999" cy="6146290"/>
          </a:xfrm>
          <a:prstGeom prst="rect">
            <a:avLst/>
          </a:prstGeom>
          <a:blipFill>
            <a:blip r:embed="rId1" cstate="print"/>
            <a:stretch>
              <a:fillRect/>
            </a:stretch>
          </a:blipFill>
        </p:spPr>
        <p:txBody>
          <a:bodyPr wrap="square" lIns="0" tIns="0" rIns="0" bIns="0" rtlCol="0"/>
          <a:lstStyle/>
          <a:p/>
        </p:txBody>
      </p:sp>
      <p:sp>
        <p:nvSpPr>
          <p:cNvPr id="5" name="object 5"/>
          <p:cNvSpPr txBox="1">
            <a:spLocks noGrp="1"/>
          </p:cNvSpPr>
          <p:nvPr>
            <p:ph type="title"/>
          </p:nvPr>
        </p:nvSpPr>
        <p:spPr>
          <a:xfrm>
            <a:off x="615315" y="63500"/>
            <a:ext cx="5123180" cy="504825"/>
          </a:xfrm>
          <a:prstGeom prst="rect">
            <a:avLst/>
          </a:prstGeom>
        </p:spPr>
        <p:txBody>
          <a:bodyPr vert="horz" wrap="square" lIns="0" tIns="12700" rIns="0" bIns="0" rtlCol="0">
            <a:spAutoFit/>
          </a:bodyPr>
          <a:lstStyle/>
          <a:p>
            <a:pPr marL="12700">
              <a:lnSpc>
                <a:spcPct val="100000"/>
              </a:lnSpc>
              <a:spcBef>
                <a:spcPts val="100"/>
              </a:spcBef>
            </a:pPr>
            <a:r>
              <a:rPr dirty="0"/>
              <a:t>三、社会主义从一国到</a:t>
            </a:r>
            <a:r>
              <a:rPr spc="-15" dirty="0"/>
              <a:t>多</a:t>
            </a:r>
            <a:r>
              <a:rPr dirty="0"/>
              <a:t>国</a:t>
            </a:r>
            <a:endParaRPr dirty="0"/>
          </a:p>
        </p:txBody>
      </p:sp>
      <p:sp>
        <p:nvSpPr>
          <p:cNvPr id="6" name="object 6"/>
          <p:cNvSpPr txBox="1"/>
          <p:nvPr/>
        </p:nvSpPr>
        <p:spPr>
          <a:xfrm>
            <a:off x="1909317" y="2036978"/>
            <a:ext cx="3386454" cy="2586990"/>
          </a:xfrm>
          <a:prstGeom prst="rect">
            <a:avLst/>
          </a:prstGeom>
        </p:spPr>
        <p:txBody>
          <a:bodyPr vert="horz" wrap="square" lIns="0" tIns="12700" rIns="0" bIns="0" rtlCol="0">
            <a:spAutoFit/>
          </a:bodyPr>
          <a:lstStyle/>
          <a:p>
            <a:pPr marL="12700" marR="5080" indent="749300">
              <a:lnSpc>
                <a:spcPct val="120000"/>
              </a:lnSpc>
              <a:spcBef>
                <a:spcPts val="100"/>
              </a:spcBef>
            </a:pPr>
            <a:r>
              <a:rPr sz="2800" spc="-5" dirty="0">
                <a:solidFill>
                  <a:srgbClr val="0000FF"/>
                </a:solidFill>
                <a:latin typeface="微软雅黑" panose="020B0503020204020204" charset="-122"/>
                <a:cs typeface="微软雅黑" panose="020B0503020204020204" charset="-122"/>
              </a:rPr>
              <a:t>191</a:t>
            </a:r>
            <a:r>
              <a:rPr sz="2800" dirty="0">
                <a:solidFill>
                  <a:srgbClr val="0000FF"/>
                </a:solidFill>
                <a:latin typeface="微软雅黑" panose="020B0503020204020204" charset="-122"/>
                <a:cs typeface="微软雅黑" panose="020B0503020204020204" charset="-122"/>
              </a:rPr>
              <a:t>8</a:t>
            </a:r>
            <a:r>
              <a:rPr sz="2800" spc="-5" dirty="0">
                <a:solidFill>
                  <a:srgbClr val="0000FF"/>
                </a:solidFill>
                <a:latin typeface="微软雅黑" panose="020B0503020204020204" charset="-122"/>
                <a:cs typeface="微软雅黑" panose="020B0503020204020204" charset="-122"/>
              </a:rPr>
              <a:t>年下半年， </a:t>
            </a:r>
            <a:r>
              <a:rPr sz="2800" spc="-5" dirty="0">
                <a:solidFill>
                  <a:srgbClr val="0000FF"/>
                </a:solidFill>
                <a:latin typeface="微软雅黑" panose="020B0503020204020204" charset="-122"/>
                <a:cs typeface="微软雅黑" panose="020B0503020204020204" charset="-122"/>
              </a:rPr>
              <a:t>帝国主义纠合14国对 苏维埃政权进行武装 </a:t>
            </a:r>
            <a:r>
              <a:rPr sz="2800" spc="-10" dirty="0">
                <a:solidFill>
                  <a:srgbClr val="0000FF"/>
                </a:solidFill>
                <a:latin typeface="微软雅黑" panose="020B0503020204020204" charset="-122"/>
                <a:cs typeface="微软雅黑" panose="020B0503020204020204" charset="-122"/>
              </a:rPr>
              <a:t>干涉，同时俄国爆发 </a:t>
            </a:r>
            <a:r>
              <a:rPr sz="2800" spc="-5" dirty="0">
                <a:solidFill>
                  <a:srgbClr val="0000FF"/>
                </a:solidFill>
                <a:latin typeface="微软雅黑" panose="020B0503020204020204" charset="-122"/>
                <a:cs typeface="微软雅黑" panose="020B0503020204020204" charset="-122"/>
              </a:rPr>
              <a:t>国内战争。</a:t>
            </a:r>
            <a:endParaRPr sz="2800">
              <a:latin typeface="微软雅黑" panose="020B0503020204020204" charset="-122"/>
              <a:cs typeface="微软雅黑" panose="020B0503020204020204" charset="-122"/>
            </a:endParaRPr>
          </a:p>
        </p:txBody>
      </p:sp>
      <p:sp>
        <p:nvSpPr>
          <p:cNvPr id="7" name="object 7"/>
          <p:cNvSpPr txBox="1"/>
          <p:nvPr/>
        </p:nvSpPr>
        <p:spPr>
          <a:xfrm>
            <a:off x="5959602" y="1973707"/>
            <a:ext cx="4223385" cy="1342390"/>
          </a:xfrm>
          <a:prstGeom prst="rect">
            <a:avLst/>
          </a:prstGeom>
        </p:spPr>
        <p:txBody>
          <a:bodyPr vert="horz" wrap="square" lIns="0" tIns="12700" rIns="0" bIns="0" rtlCol="0">
            <a:spAutoFit/>
          </a:bodyPr>
          <a:lstStyle/>
          <a:p>
            <a:pPr marL="12700" marR="5080" indent="539115">
              <a:lnSpc>
                <a:spcPct val="120000"/>
              </a:lnSpc>
              <a:spcBef>
                <a:spcPts val="100"/>
              </a:spcBef>
            </a:pPr>
            <a:r>
              <a:rPr sz="2400" dirty="0">
                <a:latin typeface="微软雅黑" panose="020B0503020204020204" charset="-122"/>
                <a:cs typeface="微软雅黑" panose="020B0503020204020204" charset="-122"/>
              </a:rPr>
              <a:t>为捍卫苏维埃政权，苏维埃 实行以取消商品货币关系为主 </a:t>
            </a:r>
            <a:r>
              <a:rPr sz="2400" spc="-5" dirty="0">
                <a:latin typeface="微软雅黑" panose="020B0503020204020204" charset="-122"/>
                <a:cs typeface="微软雅黑" panose="020B0503020204020204" charset="-122"/>
              </a:rPr>
              <a:t>要特征的</a:t>
            </a:r>
            <a:r>
              <a:rPr sz="2400" b="1" dirty="0">
                <a:latin typeface="微软雅黑" panose="020B0503020204020204" charset="-122"/>
                <a:cs typeface="微软雅黑" panose="020B0503020204020204" charset="-122"/>
              </a:rPr>
              <a:t>战时共产主</a:t>
            </a:r>
            <a:r>
              <a:rPr sz="2400" b="1" spc="-15" dirty="0">
                <a:latin typeface="微软雅黑" panose="020B0503020204020204" charset="-122"/>
                <a:cs typeface="微软雅黑" panose="020B0503020204020204" charset="-122"/>
              </a:rPr>
              <a:t>义</a:t>
            </a:r>
            <a:r>
              <a:rPr sz="2400" spc="-5" dirty="0">
                <a:latin typeface="微软雅黑" panose="020B0503020204020204" charset="-122"/>
                <a:cs typeface="微软雅黑" panose="020B0503020204020204" charset="-122"/>
              </a:rPr>
              <a:t>政策</a:t>
            </a:r>
            <a:r>
              <a:rPr sz="2400" dirty="0">
                <a:latin typeface="微软雅黑" panose="020B0503020204020204" charset="-122"/>
                <a:cs typeface="微软雅黑" panose="020B0503020204020204" charset="-122"/>
              </a:rPr>
              <a:t>。</a:t>
            </a:r>
            <a:endParaRPr sz="2400">
              <a:latin typeface="微软雅黑" panose="020B0503020204020204" charset="-122"/>
              <a:cs typeface="微软雅黑" panose="020B0503020204020204" charset="-122"/>
            </a:endParaRPr>
          </a:p>
        </p:txBody>
      </p:sp>
      <p:sp>
        <p:nvSpPr>
          <p:cNvPr id="8" name="object 8"/>
          <p:cNvSpPr/>
          <p:nvPr/>
        </p:nvSpPr>
        <p:spPr>
          <a:xfrm>
            <a:off x="5952744" y="3429000"/>
            <a:ext cx="4256532" cy="2179320"/>
          </a:xfrm>
          <a:prstGeom prst="rect">
            <a:avLst/>
          </a:prstGeom>
          <a:blipFill>
            <a:blip r:embed="rId2" cstate="print"/>
            <a:stretch>
              <a:fillRect/>
            </a:stretch>
          </a:blipFill>
        </p:spPr>
        <p:txBody>
          <a:bodyPr wrap="square" lIns="0" tIns="0" rIns="0" bIns="0" rtlCol="0"/>
          <a:lstStyle/>
          <a:p/>
        </p:txBody>
      </p:sp>
      <p:sp>
        <p:nvSpPr>
          <p:cNvPr id="9" name="object 9"/>
          <p:cNvSpPr txBox="1"/>
          <p:nvPr/>
        </p:nvSpPr>
        <p:spPr>
          <a:xfrm>
            <a:off x="1422272" y="1073911"/>
            <a:ext cx="6329680" cy="39116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AA454A"/>
                </a:solidFill>
                <a:latin typeface="微软雅黑" panose="020B0503020204020204" charset="-122"/>
                <a:cs typeface="微软雅黑" panose="020B0503020204020204" charset="-122"/>
              </a:rPr>
              <a:t>(2)1918</a:t>
            </a:r>
            <a:r>
              <a:rPr sz="2400" b="1" dirty="0">
                <a:solidFill>
                  <a:srgbClr val="AA454A"/>
                </a:solidFill>
                <a:latin typeface="微软雅黑" panose="020B0503020204020204" charset="-122"/>
                <a:cs typeface="微软雅黑" panose="020B0503020204020204" charset="-122"/>
              </a:rPr>
              <a:t>年夏天</a:t>
            </a:r>
            <a:r>
              <a:rPr sz="2400" b="1" spc="-10" dirty="0">
                <a:solidFill>
                  <a:srgbClr val="AA454A"/>
                </a:solidFill>
                <a:latin typeface="微软雅黑" panose="020B0503020204020204" charset="-122"/>
                <a:cs typeface="微软雅黑" panose="020B0503020204020204" charset="-122"/>
              </a:rPr>
              <a:t>—1921</a:t>
            </a:r>
            <a:r>
              <a:rPr sz="2400" b="1" dirty="0">
                <a:solidFill>
                  <a:srgbClr val="AA454A"/>
                </a:solidFill>
                <a:latin typeface="微软雅黑" panose="020B0503020204020204" charset="-122"/>
                <a:cs typeface="微软雅黑" panose="020B0503020204020204" charset="-122"/>
              </a:rPr>
              <a:t>年初</a:t>
            </a:r>
            <a:r>
              <a:rPr sz="2400" b="1" spc="-5" dirty="0">
                <a:solidFill>
                  <a:srgbClr val="AA454A"/>
                </a:solidFill>
                <a:latin typeface="微软雅黑" panose="020B0503020204020204" charset="-122"/>
                <a:cs typeface="微软雅黑" panose="020B0503020204020204" charset="-122"/>
              </a:rPr>
              <a:t>:</a:t>
            </a:r>
            <a:r>
              <a:rPr sz="2400" b="1" dirty="0">
                <a:solidFill>
                  <a:srgbClr val="AA454A"/>
                </a:solidFill>
                <a:latin typeface="微软雅黑" panose="020B0503020204020204" charset="-122"/>
                <a:cs typeface="微软雅黑" panose="020B0503020204020204" charset="-122"/>
              </a:rPr>
              <a:t>战时共产主义时期</a:t>
            </a:r>
            <a:endParaRPr sz="2400">
              <a:latin typeface="微软雅黑" panose="020B0503020204020204" charset="-122"/>
              <a:cs typeface="微软雅黑" panose="020B0503020204020204" charset="-122"/>
            </a:endParaRPr>
          </a:p>
        </p:txBody>
      </p:sp>
      <p:sp>
        <p:nvSpPr>
          <p:cNvPr id="10" name="object 10"/>
          <p:cNvSpPr txBox="1"/>
          <p:nvPr/>
        </p:nvSpPr>
        <p:spPr>
          <a:xfrm>
            <a:off x="6591427"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11" name="object 11"/>
          <p:cNvSpPr txBox="1"/>
          <p:nvPr/>
        </p:nvSpPr>
        <p:spPr>
          <a:xfrm>
            <a:off x="7867015" y="6366702"/>
            <a:ext cx="428688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社会主义五百年的历史进程</a:t>
            </a:r>
            <a:endParaRPr sz="2800">
              <a:latin typeface="PMingLiU" panose="02020500000000000000" charset="-120"/>
              <a:cs typeface="PMingLiU" panose="02020500000000000000" charset="-120"/>
            </a:endParaRPr>
          </a:p>
        </p:txBody>
      </p:sp>
      <p:pic>
        <p:nvPicPr>
          <p:cNvPr id="12" name="图片 11" descr="logo"/>
          <p:cNvPicPr>
            <a:picLocks noChangeAspect="1"/>
          </p:cNvPicPr>
          <p:nvPr/>
        </p:nvPicPr>
        <p:blipFill>
          <a:blip r:embed="rId3"/>
          <a:stretch>
            <a:fillRect/>
          </a:stretch>
        </p:blipFill>
        <p:spPr>
          <a:xfrm>
            <a:off x="10427970" y="161925"/>
            <a:ext cx="1764030" cy="41529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1707"/>
            <a:ext cx="12191999" cy="614629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63500"/>
            <a:ext cx="5132070" cy="504825"/>
          </a:xfrm>
          <a:prstGeom prst="rect">
            <a:avLst/>
          </a:prstGeom>
        </p:spPr>
        <p:txBody>
          <a:bodyPr vert="horz" wrap="square" lIns="0" tIns="12700" rIns="0" bIns="0" rtlCol="0">
            <a:spAutoFit/>
          </a:bodyPr>
          <a:lstStyle/>
          <a:p>
            <a:pPr marL="12700">
              <a:lnSpc>
                <a:spcPct val="100000"/>
              </a:lnSpc>
              <a:spcBef>
                <a:spcPts val="100"/>
              </a:spcBef>
            </a:pPr>
            <a:r>
              <a:rPr dirty="0"/>
              <a:t>三、社会主义从一国到</a:t>
            </a:r>
            <a:r>
              <a:rPr spc="-15" dirty="0"/>
              <a:t>多</a:t>
            </a:r>
            <a:r>
              <a:rPr dirty="0"/>
              <a:t>国</a:t>
            </a:r>
            <a:endParaRPr dirty="0"/>
          </a:p>
        </p:txBody>
      </p:sp>
      <p:sp>
        <p:nvSpPr>
          <p:cNvPr id="7" name="object 7"/>
          <p:cNvSpPr txBox="1"/>
          <p:nvPr/>
        </p:nvSpPr>
        <p:spPr>
          <a:xfrm>
            <a:off x="6591427"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8" name="object 8"/>
          <p:cNvSpPr txBox="1"/>
          <p:nvPr/>
        </p:nvSpPr>
        <p:spPr>
          <a:xfrm>
            <a:off x="7867015" y="6366702"/>
            <a:ext cx="428688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社会主义五百年的历史进程</a:t>
            </a:r>
            <a:endParaRPr sz="2800">
              <a:latin typeface="PMingLiU" panose="02020500000000000000" charset="-120"/>
              <a:cs typeface="PMingLiU" panose="02020500000000000000" charset="-120"/>
            </a:endParaRPr>
          </a:p>
        </p:txBody>
      </p:sp>
      <p:sp>
        <p:nvSpPr>
          <p:cNvPr id="6" name="object 6"/>
          <p:cNvSpPr txBox="1"/>
          <p:nvPr/>
        </p:nvSpPr>
        <p:spPr>
          <a:xfrm>
            <a:off x="1782572" y="1450619"/>
            <a:ext cx="7411720" cy="3354704"/>
          </a:xfrm>
          <a:prstGeom prst="rect">
            <a:avLst/>
          </a:prstGeom>
        </p:spPr>
        <p:txBody>
          <a:bodyPr vert="horz" wrap="square" lIns="0" tIns="140335" rIns="0" bIns="0" rtlCol="0">
            <a:spAutoFit/>
          </a:bodyPr>
          <a:lstStyle/>
          <a:p>
            <a:pPr marL="12700">
              <a:lnSpc>
                <a:spcPct val="100000"/>
              </a:lnSpc>
              <a:spcBef>
                <a:spcPts val="1105"/>
              </a:spcBef>
            </a:pPr>
            <a:r>
              <a:rPr sz="2800" spc="-5" dirty="0">
                <a:latin typeface="微软雅黑" panose="020B0503020204020204" charset="-122"/>
                <a:cs typeface="微软雅黑" panose="020B0503020204020204" charset="-122"/>
              </a:rPr>
              <a:t>战时共产主义政策的</a:t>
            </a:r>
            <a:r>
              <a:rPr sz="2800" b="1" spc="-5" dirty="0">
                <a:latin typeface="微软雅黑" panose="020B0503020204020204" charset="-122"/>
                <a:cs typeface="微软雅黑" panose="020B0503020204020204" charset="-122"/>
              </a:rPr>
              <a:t>具体内容</a:t>
            </a:r>
            <a:r>
              <a:rPr sz="2800" spc="-5" dirty="0">
                <a:latin typeface="微软雅黑" panose="020B0503020204020204" charset="-122"/>
                <a:cs typeface="微软雅黑" panose="020B0503020204020204" charset="-122"/>
              </a:rPr>
              <a:t>：</a:t>
            </a:r>
            <a:endParaRPr sz="2800">
              <a:latin typeface="微软雅黑" panose="020B0503020204020204" charset="-122"/>
              <a:cs typeface="微软雅黑" panose="020B0503020204020204" charset="-122"/>
            </a:endParaRPr>
          </a:p>
          <a:p>
            <a:pPr marL="295275" indent="-283210">
              <a:lnSpc>
                <a:spcPct val="100000"/>
              </a:lnSpc>
              <a:spcBef>
                <a:spcPts val="1010"/>
              </a:spcBef>
              <a:buSzPct val="96000"/>
              <a:buFont typeface="Wingdings" panose="05000000000000000000"/>
              <a:buChar char=""/>
              <a:tabLst>
                <a:tab pos="295910" algn="l"/>
              </a:tabLst>
            </a:pPr>
            <a:r>
              <a:rPr sz="2800" spc="-5" dirty="0">
                <a:latin typeface="微软雅黑" panose="020B0503020204020204" charset="-122"/>
                <a:cs typeface="微软雅黑" panose="020B0503020204020204" charset="-122"/>
              </a:rPr>
              <a:t>实行</a:t>
            </a:r>
            <a:r>
              <a:rPr sz="2800" b="1" spc="-5" dirty="0">
                <a:latin typeface="微软雅黑" panose="020B0503020204020204" charset="-122"/>
                <a:cs typeface="微软雅黑" panose="020B0503020204020204" charset="-122"/>
              </a:rPr>
              <a:t>余粮收集制</a:t>
            </a:r>
            <a:r>
              <a:rPr sz="2800" spc="-5" dirty="0">
                <a:latin typeface="微软雅黑" panose="020B0503020204020204" charset="-122"/>
                <a:cs typeface="微软雅黑" panose="020B0503020204020204" charset="-122"/>
              </a:rPr>
              <a:t>；</a:t>
            </a:r>
            <a:endParaRPr sz="2800">
              <a:latin typeface="微软雅黑" panose="020B0503020204020204" charset="-122"/>
              <a:cs typeface="微软雅黑" panose="020B0503020204020204" charset="-122"/>
            </a:endParaRPr>
          </a:p>
          <a:p>
            <a:pPr marL="295275" indent="-283210">
              <a:lnSpc>
                <a:spcPct val="100000"/>
              </a:lnSpc>
              <a:spcBef>
                <a:spcPts val="1010"/>
              </a:spcBef>
              <a:buSzPct val="96000"/>
              <a:buFont typeface="Wingdings" panose="05000000000000000000"/>
              <a:buChar char=""/>
              <a:tabLst>
                <a:tab pos="295910" algn="l"/>
              </a:tabLst>
            </a:pPr>
            <a:r>
              <a:rPr sz="2800" spc="-5" dirty="0">
                <a:latin typeface="微软雅黑" panose="020B0503020204020204" charset="-122"/>
                <a:cs typeface="微软雅黑" panose="020B0503020204020204" charset="-122"/>
              </a:rPr>
              <a:t>大中企业全部收归国有，对小企业</a:t>
            </a:r>
            <a:r>
              <a:rPr sz="2800" dirty="0">
                <a:latin typeface="微软雅黑" panose="020B0503020204020204" charset="-122"/>
                <a:cs typeface="微软雅黑" panose="020B0503020204020204" charset="-122"/>
              </a:rPr>
              <a:t>实</a:t>
            </a:r>
            <a:r>
              <a:rPr sz="2800" spc="-5" dirty="0">
                <a:latin typeface="微软雅黑" panose="020B0503020204020204" charset="-122"/>
                <a:cs typeface="微软雅黑" panose="020B0503020204020204" charset="-122"/>
              </a:rPr>
              <a:t>行监</a:t>
            </a:r>
            <a:r>
              <a:rPr sz="2800" dirty="0">
                <a:latin typeface="微软雅黑" panose="020B0503020204020204" charset="-122"/>
                <a:cs typeface="微软雅黑" panose="020B0503020204020204" charset="-122"/>
              </a:rPr>
              <a:t>督</a:t>
            </a:r>
            <a:r>
              <a:rPr sz="2800" spc="-5" dirty="0">
                <a:latin typeface="微软雅黑" panose="020B0503020204020204" charset="-122"/>
                <a:cs typeface="微软雅黑" panose="020B0503020204020204" charset="-122"/>
              </a:rPr>
              <a:t>；</a:t>
            </a:r>
            <a:endParaRPr sz="2800">
              <a:latin typeface="微软雅黑" panose="020B0503020204020204" charset="-122"/>
              <a:cs typeface="微软雅黑" panose="020B0503020204020204" charset="-122"/>
            </a:endParaRPr>
          </a:p>
          <a:p>
            <a:pPr marL="295275" indent="-283210">
              <a:lnSpc>
                <a:spcPct val="100000"/>
              </a:lnSpc>
              <a:spcBef>
                <a:spcPts val="1010"/>
              </a:spcBef>
              <a:buSzPct val="96000"/>
              <a:buFont typeface="Wingdings" panose="05000000000000000000"/>
              <a:buChar char=""/>
              <a:tabLst>
                <a:tab pos="295910" algn="l"/>
              </a:tabLst>
            </a:pPr>
            <a:r>
              <a:rPr sz="2800" spc="-5" dirty="0">
                <a:latin typeface="微软雅黑" panose="020B0503020204020204" charset="-122"/>
                <a:cs typeface="微软雅黑" panose="020B0503020204020204" charset="-122"/>
              </a:rPr>
              <a:t>取消一切商品贸易；</a:t>
            </a:r>
            <a:endParaRPr sz="2800">
              <a:latin typeface="微软雅黑" panose="020B0503020204020204" charset="-122"/>
              <a:cs typeface="微软雅黑" panose="020B0503020204020204" charset="-122"/>
            </a:endParaRPr>
          </a:p>
          <a:p>
            <a:pPr marL="295275" indent="-283210">
              <a:lnSpc>
                <a:spcPct val="100000"/>
              </a:lnSpc>
              <a:spcBef>
                <a:spcPts val="1005"/>
              </a:spcBef>
              <a:buSzPct val="96000"/>
              <a:buFont typeface="Wingdings" panose="05000000000000000000"/>
              <a:buChar char=""/>
              <a:tabLst>
                <a:tab pos="295910" algn="l"/>
              </a:tabLst>
            </a:pPr>
            <a:r>
              <a:rPr sz="2800" spc="-10" dirty="0">
                <a:latin typeface="微软雅黑" panose="020B0503020204020204" charset="-122"/>
                <a:cs typeface="微软雅黑" panose="020B0503020204020204" charset="-122"/>
              </a:rPr>
              <a:t>一切生活必需品均由国家集中分配；</a:t>
            </a:r>
            <a:endParaRPr sz="2800">
              <a:latin typeface="微软雅黑" panose="020B0503020204020204" charset="-122"/>
              <a:cs typeface="微软雅黑" panose="020B0503020204020204" charset="-122"/>
            </a:endParaRPr>
          </a:p>
          <a:p>
            <a:pPr marL="295275" indent="-283210">
              <a:lnSpc>
                <a:spcPct val="100000"/>
              </a:lnSpc>
              <a:spcBef>
                <a:spcPts val="1010"/>
              </a:spcBef>
              <a:buSzPct val="96000"/>
              <a:buFont typeface="Wingdings" panose="05000000000000000000"/>
              <a:buChar char=""/>
              <a:tabLst>
                <a:tab pos="295910" algn="l"/>
              </a:tabLst>
            </a:pPr>
            <a:r>
              <a:rPr sz="2800" spc="-5" dirty="0">
                <a:latin typeface="微软雅黑" panose="020B0503020204020204" charset="-122"/>
                <a:cs typeface="微软雅黑" panose="020B0503020204020204" charset="-122"/>
              </a:rPr>
              <a:t>强制劳动，实行“不劳动不得食</a:t>
            </a:r>
            <a:r>
              <a:rPr sz="2800" dirty="0">
                <a:latin typeface="微软雅黑" panose="020B0503020204020204" charset="-122"/>
                <a:cs typeface="微软雅黑" panose="020B0503020204020204" charset="-122"/>
              </a:rPr>
              <a:t>”</a:t>
            </a:r>
            <a:r>
              <a:rPr sz="2800" spc="5" dirty="0">
                <a:latin typeface="微软雅黑" panose="020B0503020204020204" charset="-122"/>
                <a:cs typeface="微软雅黑" panose="020B0503020204020204" charset="-122"/>
              </a:rPr>
              <a:t>的</a:t>
            </a:r>
            <a:r>
              <a:rPr sz="2800" spc="-5" dirty="0">
                <a:latin typeface="微软雅黑" panose="020B0503020204020204" charset="-122"/>
                <a:cs typeface="微软雅黑" panose="020B0503020204020204" charset="-122"/>
              </a:rPr>
              <a:t>原</a:t>
            </a:r>
            <a:r>
              <a:rPr sz="2800" spc="-10" dirty="0">
                <a:latin typeface="微软雅黑" panose="020B0503020204020204" charset="-122"/>
                <a:cs typeface="微软雅黑" panose="020B0503020204020204" charset="-122"/>
              </a:rPr>
              <a:t>则</a:t>
            </a:r>
            <a:r>
              <a:rPr sz="2800" spc="-5" dirty="0">
                <a:latin typeface="微软雅黑" panose="020B0503020204020204" charset="-122"/>
                <a:cs typeface="微软雅黑" panose="020B0503020204020204" charset="-122"/>
              </a:rPr>
              <a:t>。</a:t>
            </a:r>
            <a:endParaRPr sz="2800">
              <a:latin typeface="微软雅黑" panose="020B0503020204020204" charset="-122"/>
              <a:cs typeface="微软雅黑" panose="020B0503020204020204" charset="-122"/>
            </a:endParaRPr>
          </a:p>
        </p:txBody>
      </p:sp>
      <p:pic>
        <p:nvPicPr>
          <p:cNvPr id="9" name="图片 8" descr="logo"/>
          <p:cNvPicPr>
            <a:picLocks noChangeAspect="1"/>
          </p:cNvPicPr>
          <p:nvPr/>
        </p:nvPicPr>
        <p:blipFill>
          <a:blip r:embed="rId2"/>
          <a:stretch>
            <a:fillRect/>
          </a:stretch>
        </p:blipFill>
        <p:spPr>
          <a:xfrm>
            <a:off x="10427970" y="161925"/>
            <a:ext cx="1764030" cy="41529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1707"/>
            <a:ext cx="12191999" cy="614629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63500"/>
            <a:ext cx="5203825" cy="504825"/>
          </a:xfrm>
          <a:prstGeom prst="rect">
            <a:avLst/>
          </a:prstGeom>
        </p:spPr>
        <p:txBody>
          <a:bodyPr vert="horz" wrap="square" lIns="0" tIns="12700" rIns="0" bIns="0" rtlCol="0">
            <a:spAutoFit/>
          </a:bodyPr>
          <a:lstStyle/>
          <a:p>
            <a:pPr marL="12700">
              <a:lnSpc>
                <a:spcPct val="100000"/>
              </a:lnSpc>
              <a:spcBef>
                <a:spcPts val="100"/>
              </a:spcBef>
            </a:pPr>
            <a:r>
              <a:rPr dirty="0"/>
              <a:t>三、社会主义从一国到</a:t>
            </a:r>
            <a:r>
              <a:rPr spc="-15" dirty="0"/>
              <a:t>多</a:t>
            </a:r>
            <a:r>
              <a:rPr dirty="0"/>
              <a:t>国</a:t>
            </a:r>
            <a:endParaRPr dirty="0"/>
          </a:p>
        </p:txBody>
      </p:sp>
      <p:sp>
        <p:nvSpPr>
          <p:cNvPr id="6" name="object 6"/>
          <p:cNvSpPr/>
          <p:nvPr/>
        </p:nvSpPr>
        <p:spPr>
          <a:xfrm>
            <a:off x="6167628" y="4148328"/>
            <a:ext cx="3630168" cy="1871472"/>
          </a:xfrm>
          <a:prstGeom prst="rect">
            <a:avLst/>
          </a:prstGeom>
          <a:blipFill>
            <a:blip r:embed="rId2" cstate="print"/>
            <a:stretch>
              <a:fillRect/>
            </a:stretch>
          </a:blipFill>
        </p:spPr>
        <p:txBody>
          <a:bodyPr wrap="square" lIns="0" tIns="0" rIns="0" bIns="0" rtlCol="0"/>
          <a:lstStyle/>
          <a:p/>
        </p:txBody>
      </p:sp>
      <p:sp>
        <p:nvSpPr>
          <p:cNvPr id="7" name="object 7"/>
          <p:cNvSpPr/>
          <p:nvPr/>
        </p:nvSpPr>
        <p:spPr>
          <a:xfrm>
            <a:off x="2351532" y="4145279"/>
            <a:ext cx="3528060" cy="1888236"/>
          </a:xfrm>
          <a:prstGeom prst="rect">
            <a:avLst/>
          </a:prstGeom>
          <a:blipFill>
            <a:blip r:embed="rId3" cstate="print"/>
            <a:stretch>
              <a:fillRect/>
            </a:stretch>
          </a:blipFill>
        </p:spPr>
        <p:txBody>
          <a:bodyPr wrap="square" lIns="0" tIns="0" rIns="0" bIns="0" rtlCol="0"/>
          <a:lstStyle/>
          <a:p/>
        </p:txBody>
      </p:sp>
      <p:sp>
        <p:nvSpPr>
          <p:cNvPr id="8" name="object 8"/>
          <p:cNvSpPr txBox="1"/>
          <p:nvPr/>
        </p:nvSpPr>
        <p:spPr>
          <a:xfrm>
            <a:off x="901090" y="821559"/>
            <a:ext cx="10433685" cy="3098165"/>
          </a:xfrm>
          <a:prstGeom prst="rect">
            <a:avLst/>
          </a:prstGeom>
        </p:spPr>
        <p:txBody>
          <a:bodyPr vert="horz" wrap="square" lIns="0" tIns="12065" rIns="0" bIns="0" rtlCol="0">
            <a:spAutoFit/>
          </a:bodyPr>
          <a:lstStyle/>
          <a:p>
            <a:pPr marL="12700" marR="5080" indent="644525" algn="just">
              <a:lnSpc>
                <a:spcPct val="120000"/>
              </a:lnSpc>
              <a:spcBef>
                <a:spcPts val="95"/>
              </a:spcBef>
            </a:pPr>
            <a:r>
              <a:rPr sz="2400" dirty="0">
                <a:latin typeface="微软雅黑" panose="020B0503020204020204" charset="-122"/>
                <a:cs typeface="微软雅黑" panose="020B0503020204020204" charset="-122"/>
              </a:rPr>
              <a:t>战时共产主义政策是在非常困难条件下，为战胜国内外敌人采取的应急措 </a:t>
            </a:r>
            <a:r>
              <a:rPr sz="2400" spc="-5" dirty="0">
                <a:latin typeface="微软雅黑" panose="020B0503020204020204" charset="-122"/>
                <a:cs typeface="微软雅黑" panose="020B0503020204020204" charset="-122"/>
              </a:rPr>
              <a:t>施，它最大限度动员了全国的财力物力，为粉碎国际帝国主义武装干涉和国内 </a:t>
            </a:r>
            <a:r>
              <a:rPr sz="2400" dirty="0">
                <a:latin typeface="微软雅黑" panose="020B0503020204020204" charset="-122"/>
                <a:cs typeface="微软雅黑" panose="020B0503020204020204" charset="-122"/>
              </a:rPr>
              <a:t>反革命叛乱、保卫新生苏维埃政权创造了必要的物质前提</a:t>
            </a:r>
            <a:r>
              <a:rPr sz="2400" spc="5" dirty="0">
                <a:latin typeface="微软雅黑" panose="020B0503020204020204" charset="-122"/>
                <a:cs typeface="微软雅黑" panose="020B0503020204020204" charset="-122"/>
              </a:rPr>
              <a:t>，</a:t>
            </a:r>
            <a:r>
              <a:rPr sz="2400" b="1" dirty="0">
                <a:latin typeface="微软雅黑" panose="020B0503020204020204" charset="-122"/>
                <a:cs typeface="微软雅黑" panose="020B0503020204020204" charset="-122"/>
              </a:rPr>
              <a:t>捍卫了十月革命的 成</a:t>
            </a:r>
            <a:r>
              <a:rPr sz="2400" b="1" spc="-5" dirty="0">
                <a:latin typeface="微软雅黑" panose="020B0503020204020204" charset="-122"/>
                <a:cs typeface="微软雅黑" panose="020B0503020204020204" charset="-122"/>
              </a:rPr>
              <a:t>果</a:t>
            </a:r>
            <a:r>
              <a:rPr sz="2400" dirty="0">
                <a:latin typeface="微软雅黑" panose="020B0503020204020204" charset="-122"/>
                <a:cs typeface="微软雅黑" panose="020B0503020204020204" charset="-122"/>
              </a:rPr>
              <a:t>。</a:t>
            </a:r>
            <a:endParaRPr sz="2400">
              <a:latin typeface="微软雅黑" panose="020B0503020204020204" charset="-122"/>
              <a:cs typeface="微软雅黑" panose="020B0503020204020204" charset="-122"/>
            </a:endParaRPr>
          </a:p>
          <a:p>
            <a:pPr marL="12700" marR="12700" indent="644525" algn="just">
              <a:lnSpc>
                <a:spcPct val="120000"/>
              </a:lnSpc>
            </a:pPr>
            <a:r>
              <a:rPr sz="2400" dirty="0">
                <a:latin typeface="微软雅黑" panose="020B0503020204020204" charset="-122"/>
                <a:cs typeface="微软雅黑" panose="020B0503020204020204" charset="-122"/>
              </a:rPr>
              <a:t>战</a:t>
            </a:r>
            <a:r>
              <a:rPr sz="2400" spc="-5" dirty="0">
                <a:latin typeface="微软雅黑" panose="020B0503020204020204" charset="-122"/>
                <a:cs typeface="微软雅黑" panose="020B0503020204020204" charset="-122"/>
              </a:rPr>
              <a:t>时共产主义政策用行政命令方式完成经济任务，</a:t>
            </a:r>
            <a:r>
              <a:rPr sz="2400" dirty="0">
                <a:latin typeface="微软雅黑" panose="020B0503020204020204" charset="-122"/>
                <a:cs typeface="微软雅黑" panose="020B0503020204020204" charset="-122"/>
              </a:rPr>
              <a:t>调整国家产品生</a:t>
            </a:r>
            <a:r>
              <a:rPr sz="2400" spc="-15" dirty="0">
                <a:latin typeface="微软雅黑" panose="020B0503020204020204" charset="-122"/>
                <a:cs typeface="微软雅黑" panose="020B0503020204020204" charset="-122"/>
              </a:rPr>
              <a:t>产</a:t>
            </a:r>
            <a:r>
              <a:rPr sz="2400" spc="-5" dirty="0">
                <a:latin typeface="微软雅黑" panose="020B0503020204020204" charset="-122"/>
                <a:cs typeface="微软雅黑" panose="020B0503020204020204" charset="-122"/>
              </a:rPr>
              <a:t>和分 </a:t>
            </a:r>
            <a:r>
              <a:rPr sz="2400" dirty="0">
                <a:latin typeface="微软雅黑" panose="020B0503020204020204" charset="-122"/>
                <a:cs typeface="微软雅黑" panose="020B0503020204020204" charset="-122"/>
              </a:rPr>
              <a:t>配，违反了经济发展的</a:t>
            </a:r>
            <a:r>
              <a:rPr sz="2400" spc="-5" dirty="0">
                <a:latin typeface="微软雅黑" panose="020B0503020204020204" charset="-122"/>
                <a:cs typeface="微软雅黑" panose="020B0503020204020204" charset="-122"/>
              </a:rPr>
              <a:t>规</a:t>
            </a:r>
            <a:r>
              <a:rPr sz="2400" dirty="0">
                <a:latin typeface="微软雅黑" panose="020B0503020204020204" charset="-122"/>
                <a:cs typeface="微软雅黑" panose="020B0503020204020204" charset="-122"/>
              </a:rPr>
              <a:t>律，严重</a:t>
            </a:r>
            <a:r>
              <a:rPr sz="2400" b="1" dirty="0">
                <a:latin typeface="微软雅黑" panose="020B0503020204020204" charset="-122"/>
                <a:cs typeface="微软雅黑" panose="020B0503020204020204" charset="-122"/>
              </a:rPr>
              <a:t>损害了农民利益</a:t>
            </a:r>
            <a:r>
              <a:rPr sz="2400" dirty="0">
                <a:latin typeface="微软雅黑" panose="020B0503020204020204" charset="-122"/>
                <a:cs typeface="微软雅黑" panose="020B0503020204020204" charset="-122"/>
              </a:rPr>
              <a:t>，挫伤了群众积极性，</a:t>
            </a:r>
            <a:r>
              <a:rPr sz="2400" spc="-5" dirty="0">
                <a:latin typeface="微软雅黑" panose="020B0503020204020204" charset="-122"/>
                <a:cs typeface="微软雅黑" panose="020B0503020204020204" charset="-122"/>
              </a:rPr>
              <a:t>阻</a:t>
            </a:r>
            <a:r>
              <a:rPr sz="2400" dirty="0">
                <a:latin typeface="微软雅黑" panose="020B0503020204020204" charset="-122"/>
                <a:cs typeface="微软雅黑" panose="020B0503020204020204" charset="-122"/>
              </a:rPr>
              <a:t>碍 了生产力的发展。国内战争接近尾</a:t>
            </a:r>
            <a:r>
              <a:rPr sz="2400" spc="-15" dirty="0">
                <a:latin typeface="微软雅黑" panose="020B0503020204020204" charset="-122"/>
                <a:cs typeface="微软雅黑" panose="020B0503020204020204" charset="-122"/>
              </a:rPr>
              <a:t>声</a:t>
            </a:r>
            <a:r>
              <a:rPr sz="2400" dirty="0">
                <a:latin typeface="微软雅黑" panose="020B0503020204020204" charset="-122"/>
                <a:cs typeface="微软雅黑" panose="020B0503020204020204" charset="-122"/>
              </a:rPr>
              <a:t>，其负面影响日益显露。</a:t>
            </a:r>
            <a:endParaRPr sz="2400">
              <a:latin typeface="微软雅黑" panose="020B0503020204020204" charset="-122"/>
              <a:cs typeface="微软雅黑" panose="020B0503020204020204" charset="-122"/>
            </a:endParaRPr>
          </a:p>
        </p:txBody>
      </p:sp>
      <p:sp>
        <p:nvSpPr>
          <p:cNvPr id="9" name="object 9"/>
          <p:cNvSpPr txBox="1"/>
          <p:nvPr/>
        </p:nvSpPr>
        <p:spPr>
          <a:xfrm>
            <a:off x="6591427"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10" name="object 10"/>
          <p:cNvSpPr txBox="1"/>
          <p:nvPr/>
        </p:nvSpPr>
        <p:spPr>
          <a:xfrm>
            <a:off x="7867015" y="6366702"/>
            <a:ext cx="428688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社会主义五百年的历史进程</a:t>
            </a:r>
            <a:endParaRPr sz="2800">
              <a:latin typeface="PMingLiU" panose="02020500000000000000" charset="-120"/>
              <a:cs typeface="PMingLiU" panose="02020500000000000000" charset="-120"/>
            </a:endParaRPr>
          </a:p>
        </p:txBody>
      </p:sp>
      <p:pic>
        <p:nvPicPr>
          <p:cNvPr id="11" name="图片 10" descr="logo"/>
          <p:cNvPicPr>
            <a:picLocks noChangeAspect="1"/>
          </p:cNvPicPr>
          <p:nvPr/>
        </p:nvPicPr>
        <p:blipFill>
          <a:blip r:embed="rId4"/>
          <a:stretch>
            <a:fillRect/>
          </a:stretch>
        </p:blipFill>
        <p:spPr>
          <a:xfrm>
            <a:off x="10427970" y="161925"/>
            <a:ext cx="1764030" cy="41529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1707"/>
            <a:ext cx="12191999" cy="614629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63500"/>
            <a:ext cx="5123815" cy="504825"/>
          </a:xfrm>
          <a:prstGeom prst="rect">
            <a:avLst/>
          </a:prstGeom>
        </p:spPr>
        <p:txBody>
          <a:bodyPr vert="horz" wrap="square" lIns="0" tIns="12700" rIns="0" bIns="0" rtlCol="0">
            <a:spAutoFit/>
          </a:bodyPr>
          <a:lstStyle/>
          <a:p>
            <a:pPr marL="12700">
              <a:lnSpc>
                <a:spcPct val="100000"/>
              </a:lnSpc>
              <a:spcBef>
                <a:spcPts val="100"/>
              </a:spcBef>
            </a:pPr>
            <a:r>
              <a:rPr dirty="0"/>
              <a:t>三、社会主义从一国到</a:t>
            </a:r>
            <a:r>
              <a:rPr spc="-15" dirty="0"/>
              <a:t>多</a:t>
            </a:r>
            <a:r>
              <a:rPr dirty="0"/>
              <a:t>国</a:t>
            </a:r>
            <a:endParaRPr dirty="0"/>
          </a:p>
        </p:txBody>
      </p:sp>
      <p:sp>
        <p:nvSpPr>
          <p:cNvPr id="6" name="object 6"/>
          <p:cNvSpPr txBox="1"/>
          <p:nvPr/>
        </p:nvSpPr>
        <p:spPr>
          <a:xfrm>
            <a:off x="1278382" y="1133347"/>
            <a:ext cx="8756650" cy="1894839"/>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AA454A"/>
                </a:solidFill>
                <a:latin typeface="微软雅黑" panose="020B0503020204020204" charset="-122"/>
                <a:cs typeface="微软雅黑" panose="020B0503020204020204" charset="-122"/>
              </a:rPr>
              <a:t>(3)1921</a:t>
            </a:r>
            <a:r>
              <a:rPr sz="2400" b="1" dirty="0">
                <a:solidFill>
                  <a:srgbClr val="AA454A"/>
                </a:solidFill>
                <a:latin typeface="微软雅黑" panose="020B0503020204020204" charset="-122"/>
                <a:cs typeface="微软雅黑" panose="020B0503020204020204" charset="-122"/>
              </a:rPr>
              <a:t>年</a:t>
            </a:r>
            <a:r>
              <a:rPr sz="2400" b="1" spc="-5" dirty="0">
                <a:solidFill>
                  <a:srgbClr val="AA454A"/>
                </a:solidFill>
                <a:latin typeface="微软雅黑" panose="020B0503020204020204" charset="-122"/>
                <a:cs typeface="微软雅黑" panose="020B0503020204020204" charset="-122"/>
              </a:rPr>
              <a:t>3</a:t>
            </a:r>
            <a:r>
              <a:rPr sz="2400" b="1" dirty="0">
                <a:solidFill>
                  <a:srgbClr val="AA454A"/>
                </a:solidFill>
                <a:latin typeface="微软雅黑" panose="020B0503020204020204" charset="-122"/>
                <a:cs typeface="微软雅黑" panose="020B0503020204020204" charset="-122"/>
              </a:rPr>
              <a:t>月</a:t>
            </a:r>
            <a:r>
              <a:rPr sz="2400" b="1" spc="-5" dirty="0">
                <a:solidFill>
                  <a:srgbClr val="AA454A"/>
                </a:solidFill>
                <a:latin typeface="微软雅黑" panose="020B0503020204020204" charset="-122"/>
                <a:cs typeface="微软雅黑" panose="020B0503020204020204" charset="-122"/>
              </a:rPr>
              <a:t>—1924</a:t>
            </a:r>
            <a:r>
              <a:rPr sz="2400" b="1" dirty="0">
                <a:solidFill>
                  <a:srgbClr val="AA454A"/>
                </a:solidFill>
                <a:latin typeface="微软雅黑" panose="020B0503020204020204" charset="-122"/>
                <a:cs typeface="微软雅黑" panose="020B0503020204020204" charset="-122"/>
              </a:rPr>
              <a:t>年：新经济政策时期</a:t>
            </a:r>
            <a:endParaRPr sz="2400">
              <a:latin typeface="微软雅黑" panose="020B0503020204020204" charset="-122"/>
              <a:cs typeface="微软雅黑" panose="020B0503020204020204" charset="-122"/>
            </a:endParaRPr>
          </a:p>
          <a:p>
            <a:pPr marL="372110" marR="5080" indent="631190">
              <a:lnSpc>
                <a:spcPct val="120000"/>
              </a:lnSpc>
              <a:spcBef>
                <a:spcPts val="1465"/>
              </a:spcBef>
            </a:pPr>
            <a:r>
              <a:rPr sz="2400" spc="-5" dirty="0">
                <a:latin typeface="微软雅黑" panose="020B0503020204020204" charset="-122"/>
                <a:cs typeface="微软雅黑" panose="020B0503020204020204" charset="-122"/>
              </a:rPr>
              <a:t>1921</a:t>
            </a:r>
            <a:r>
              <a:rPr sz="2400" dirty="0">
                <a:latin typeface="微软雅黑" panose="020B0503020204020204" charset="-122"/>
                <a:cs typeface="微软雅黑" panose="020B0503020204020204" charset="-122"/>
              </a:rPr>
              <a:t>年</a:t>
            </a:r>
            <a:r>
              <a:rPr sz="2400" spc="-5" dirty="0">
                <a:latin typeface="微软雅黑" panose="020B0503020204020204" charset="-122"/>
                <a:cs typeface="微软雅黑" panose="020B0503020204020204" charset="-122"/>
              </a:rPr>
              <a:t>3</a:t>
            </a:r>
            <a:r>
              <a:rPr sz="2400" dirty="0">
                <a:latin typeface="微软雅黑" panose="020B0503020204020204" charset="-122"/>
                <a:cs typeface="微软雅黑" panose="020B0503020204020204" charset="-122"/>
              </a:rPr>
              <a:t>月</a:t>
            </a:r>
            <a:r>
              <a:rPr sz="2400" spc="-5" dirty="0">
                <a:latin typeface="微软雅黑" panose="020B0503020204020204" charset="-122"/>
                <a:cs typeface="微软雅黑" panose="020B0503020204020204" charset="-122"/>
              </a:rPr>
              <a:t>8</a:t>
            </a:r>
            <a:r>
              <a:rPr sz="2400" dirty="0">
                <a:latin typeface="微软雅黑" panose="020B0503020204020204" charset="-122"/>
                <a:cs typeface="微软雅黑" panose="020B0503020204020204" charset="-122"/>
              </a:rPr>
              <a:t>日</a:t>
            </a:r>
            <a:r>
              <a:rPr sz="2400" spc="5" dirty="0">
                <a:latin typeface="微软雅黑" panose="020B0503020204020204" charset="-122"/>
                <a:cs typeface="微软雅黑" panose="020B0503020204020204" charset="-122"/>
              </a:rPr>
              <a:t>--</a:t>
            </a:r>
            <a:r>
              <a:rPr sz="2400" spc="-5" dirty="0">
                <a:latin typeface="微软雅黑" panose="020B0503020204020204" charset="-122"/>
                <a:cs typeface="微软雅黑" panose="020B0503020204020204" charset="-122"/>
              </a:rPr>
              <a:t>16</a:t>
            </a:r>
            <a:r>
              <a:rPr sz="2400" dirty="0">
                <a:latin typeface="微软雅黑" panose="020B0503020204020204" charset="-122"/>
                <a:cs typeface="微软雅黑" panose="020B0503020204020204" charset="-122"/>
              </a:rPr>
              <a:t>日，俄共(布)召开</a:t>
            </a:r>
            <a:r>
              <a:rPr sz="2400" spc="-5" dirty="0">
                <a:latin typeface="微软雅黑" panose="020B0503020204020204" charset="-122"/>
                <a:cs typeface="微软雅黑" panose="020B0503020204020204" charset="-122"/>
              </a:rPr>
              <a:t>第10</a:t>
            </a:r>
            <a:r>
              <a:rPr sz="2400" dirty="0">
                <a:latin typeface="微软雅黑" panose="020B0503020204020204" charset="-122"/>
                <a:cs typeface="微软雅黑" panose="020B0503020204020204" charset="-122"/>
              </a:rPr>
              <a:t>次代表大会。根 据列宁的提议，大会</a:t>
            </a:r>
            <a:r>
              <a:rPr sz="2400" spc="5" dirty="0">
                <a:latin typeface="微软雅黑" panose="020B0503020204020204" charset="-122"/>
                <a:cs typeface="微软雅黑" panose="020B0503020204020204" charset="-122"/>
              </a:rPr>
              <a:t>于</a:t>
            </a:r>
            <a:r>
              <a:rPr sz="2400" spc="-5" dirty="0">
                <a:latin typeface="微软雅黑" panose="020B0503020204020204" charset="-122"/>
                <a:cs typeface="微软雅黑" panose="020B0503020204020204" charset="-122"/>
              </a:rPr>
              <a:t>3</a:t>
            </a:r>
            <a:r>
              <a:rPr sz="2400" dirty="0">
                <a:latin typeface="微软雅黑" panose="020B0503020204020204" charset="-122"/>
                <a:cs typeface="微软雅黑" panose="020B0503020204020204" charset="-122"/>
              </a:rPr>
              <a:t>月</a:t>
            </a:r>
            <a:r>
              <a:rPr sz="2400" spc="-5" dirty="0">
                <a:latin typeface="微软雅黑" panose="020B0503020204020204" charset="-122"/>
                <a:cs typeface="微软雅黑" panose="020B0503020204020204" charset="-122"/>
              </a:rPr>
              <a:t>15</a:t>
            </a:r>
            <a:r>
              <a:rPr sz="2400" dirty="0">
                <a:latin typeface="微软雅黑" panose="020B0503020204020204" charset="-122"/>
                <a:cs typeface="微软雅黑" panose="020B0503020204020204" charset="-122"/>
              </a:rPr>
              <a:t>日通过决议，决定用</a:t>
            </a:r>
            <a:r>
              <a:rPr sz="2400" b="1" dirty="0">
                <a:latin typeface="微软雅黑" panose="020B0503020204020204" charset="-122"/>
                <a:cs typeface="微软雅黑" panose="020B0503020204020204" charset="-122"/>
              </a:rPr>
              <a:t>粮食税</a:t>
            </a:r>
            <a:r>
              <a:rPr sz="2400" dirty="0">
                <a:latin typeface="微软雅黑" panose="020B0503020204020204" charset="-122"/>
                <a:cs typeface="微软雅黑" panose="020B0503020204020204" charset="-122"/>
              </a:rPr>
              <a:t>代替 </a:t>
            </a:r>
            <a:r>
              <a:rPr sz="2400" spc="-5" dirty="0">
                <a:latin typeface="微软雅黑" panose="020B0503020204020204" charset="-122"/>
                <a:cs typeface="微软雅黑" panose="020B0503020204020204" charset="-122"/>
              </a:rPr>
              <a:t>余粮收集制，以新经济政策取代战时共产主义政</a:t>
            </a:r>
            <a:r>
              <a:rPr sz="2400" dirty="0">
                <a:latin typeface="微软雅黑" panose="020B0503020204020204" charset="-122"/>
                <a:cs typeface="微软雅黑" panose="020B0503020204020204" charset="-122"/>
              </a:rPr>
              <a:t>策。</a:t>
            </a:r>
            <a:endParaRPr sz="2400">
              <a:latin typeface="微软雅黑" panose="020B0503020204020204" charset="-122"/>
              <a:cs typeface="微软雅黑" panose="020B0503020204020204" charset="-122"/>
            </a:endParaRPr>
          </a:p>
        </p:txBody>
      </p:sp>
      <p:sp>
        <p:nvSpPr>
          <p:cNvPr id="7" name="object 7"/>
          <p:cNvSpPr/>
          <p:nvPr/>
        </p:nvSpPr>
        <p:spPr>
          <a:xfrm>
            <a:off x="2639567" y="3140964"/>
            <a:ext cx="5856732" cy="2808732"/>
          </a:xfrm>
          <a:prstGeom prst="rect">
            <a:avLst/>
          </a:prstGeom>
          <a:blipFill>
            <a:blip r:embed="rId2" cstate="print"/>
            <a:stretch>
              <a:fillRect/>
            </a:stretch>
          </a:blipFill>
        </p:spPr>
        <p:txBody>
          <a:bodyPr wrap="square" lIns="0" tIns="0" rIns="0" bIns="0" rtlCol="0"/>
          <a:lstStyle/>
          <a:p/>
        </p:txBody>
      </p:sp>
      <p:sp>
        <p:nvSpPr>
          <p:cNvPr id="8" name="object 8"/>
          <p:cNvSpPr txBox="1"/>
          <p:nvPr/>
        </p:nvSpPr>
        <p:spPr>
          <a:xfrm>
            <a:off x="6591427"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9" name="object 9"/>
          <p:cNvSpPr txBox="1"/>
          <p:nvPr/>
        </p:nvSpPr>
        <p:spPr>
          <a:xfrm>
            <a:off x="7867015" y="6366702"/>
            <a:ext cx="428688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社会主义五百年的历史进程</a:t>
            </a:r>
            <a:endParaRPr sz="2800">
              <a:latin typeface="PMingLiU" panose="02020500000000000000" charset="-120"/>
              <a:cs typeface="PMingLiU" panose="02020500000000000000" charset="-120"/>
            </a:endParaRPr>
          </a:p>
        </p:txBody>
      </p:sp>
      <p:pic>
        <p:nvPicPr>
          <p:cNvPr id="10" name="图片 9" descr="logo"/>
          <p:cNvPicPr>
            <a:picLocks noChangeAspect="1"/>
          </p:cNvPicPr>
          <p:nvPr/>
        </p:nvPicPr>
        <p:blipFill>
          <a:blip r:embed="rId3"/>
          <a:stretch>
            <a:fillRect/>
          </a:stretch>
        </p:blipFill>
        <p:spPr>
          <a:xfrm>
            <a:off x="10427970" y="161925"/>
            <a:ext cx="1764030" cy="41529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1707"/>
            <a:ext cx="12191999" cy="614629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50875" y="112395"/>
            <a:ext cx="4996815" cy="504825"/>
          </a:xfrm>
          <a:prstGeom prst="rect">
            <a:avLst/>
          </a:prstGeom>
        </p:spPr>
        <p:txBody>
          <a:bodyPr vert="horz" wrap="square" lIns="0" tIns="12700" rIns="0" bIns="0" rtlCol="0">
            <a:spAutoFit/>
          </a:bodyPr>
          <a:lstStyle/>
          <a:p>
            <a:pPr marL="12700">
              <a:lnSpc>
                <a:spcPct val="100000"/>
              </a:lnSpc>
              <a:spcBef>
                <a:spcPts val="100"/>
              </a:spcBef>
            </a:pPr>
            <a:r>
              <a:rPr dirty="0"/>
              <a:t>三、社会主义从一国到</a:t>
            </a:r>
            <a:r>
              <a:rPr spc="-15" dirty="0"/>
              <a:t>多</a:t>
            </a:r>
            <a:r>
              <a:rPr dirty="0"/>
              <a:t>国</a:t>
            </a:r>
            <a:endParaRPr dirty="0"/>
          </a:p>
        </p:txBody>
      </p:sp>
      <p:sp>
        <p:nvSpPr>
          <p:cNvPr id="7" name="object 7"/>
          <p:cNvSpPr txBox="1"/>
          <p:nvPr/>
        </p:nvSpPr>
        <p:spPr>
          <a:xfrm>
            <a:off x="6591427"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8" name="object 8"/>
          <p:cNvSpPr txBox="1"/>
          <p:nvPr/>
        </p:nvSpPr>
        <p:spPr>
          <a:xfrm>
            <a:off x="7867015" y="6366702"/>
            <a:ext cx="428688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社会主义五百年的历史进程</a:t>
            </a:r>
            <a:endParaRPr sz="2800">
              <a:latin typeface="PMingLiU" panose="02020500000000000000" charset="-120"/>
              <a:cs typeface="PMingLiU" panose="02020500000000000000" charset="-120"/>
            </a:endParaRPr>
          </a:p>
        </p:txBody>
      </p:sp>
      <p:sp>
        <p:nvSpPr>
          <p:cNvPr id="6" name="object 6"/>
          <p:cNvSpPr txBox="1"/>
          <p:nvPr/>
        </p:nvSpPr>
        <p:spPr>
          <a:xfrm>
            <a:off x="1206500" y="1253489"/>
            <a:ext cx="9413240" cy="3537585"/>
          </a:xfrm>
          <a:prstGeom prst="rect">
            <a:avLst/>
          </a:prstGeom>
        </p:spPr>
        <p:txBody>
          <a:bodyPr vert="horz" wrap="square" lIns="0" tIns="85725" rIns="0" bIns="0" rtlCol="0">
            <a:spAutoFit/>
          </a:bodyPr>
          <a:lstStyle/>
          <a:p>
            <a:pPr marL="12700">
              <a:lnSpc>
                <a:spcPct val="100000"/>
              </a:lnSpc>
              <a:spcBef>
                <a:spcPts val="675"/>
              </a:spcBef>
            </a:pPr>
            <a:r>
              <a:rPr sz="2400" dirty="0">
                <a:latin typeface="微软雅黑" panose="020B0503020204020204" charset="-122"/>
                <a:cs typeface="微软雅黑" panose="020B0503020204020204" charset="-122"/>
              </a:rPr>
              <a:t>新经济政策的</a:t>
            </a:r>
            <a:r>
              <a:rPr sz="2400" b="1" dirty="0">
                <a:latin typeface="微软雅黑" panose="020B0503020204020204" charset="-122"/>
                <a:cs typeface="微软雅黑" panose="020B0503020204020204" charset="-122"/>
              </a:rPr>
              <a:t>具体内容</a:t>
            </a:r>
            <a:r>
              <a:rPr sz="2400" dirty="0">
                <a:latin typeface="微软雅黑" panose="020B0503020204020204" charset="-122"/>
                <a:cs typeface="微软雅黑" panose="020B0503020204020204" charset="-122"/>
              </a:rPr>
              <a:t>：</a:t>
            </a:r>
            <a:endParaRPr sz="2400">
              <a:latin typeface="微软雅黑" panose="020B0503020204020204" charset="-122"/>
              <a:cs typeface="微软雅黑" panose="020B0503020204020204" charset="-122"/>
            </a:endParaRPr>
          </a:p>
          <a:p>
            <a:pPr marL="12700" marR="6985">
              <a:lnSpc>
                <a:spcPct val="120000"/>
              </a:lnSpc>
              <a:buSzPct val="96000"/>
              <a:buFont typeface="Wingdings" panose="05000000000000000000"/>
              <a:buChar char=""/>
              <a:tabLst>
                <a:tab pos="255270" algn="l"/>
              </a:tabLst>
            </a:pPr>
            <a:r>
              <a:rPr sz="2400" dirty="0">
                <a:latin typeface="微软雅黑" panose="020B0503020204020204" charset="-122"/>
                <a:cs typeface="微软雅黑" panose="020B0503020204020204" charset="-122"/>
              </a:rPr>
              <a:t>实行</a:t>
            </a:r>
            <a:r>
              <a:rPr sz="2400" b="1" dirty="0">
                <a:latin typeface="微软雅黑" panose="020B0503020204020204" charset="-122"/>
                <a:cs typeface="微软雅黑" panose="020B0503020204020204" charset="-122"/>
              </a:rPr>
              <a:t>粮食</a:t>
            </a:r>
            <a:r>
              <a:rPr sz="2400" dirty="0">
                <a:latin typeface="微软雅黑" panose="020B0503020204020204" charset="-122"/>
                <a:cs typeface="微软雅黑" panose="020B0503020204020204" charset="-122"/>
              </a:rPr>
              <a:t>税制度，开放市场，实行自由贸易，允许农民自由周转剩余 </a:t>
            </a:r>
            <a:r>
              <a:rPr sz="2400" spc="-5" dirty="0">
                <a:latin typeface="微软雅黑" panose="020B0503020204020204" charset="-122"/>
                <a:cs typeface="微软雅黑" panose="020B0503020204020204" charset="-122"/>
              </a:rPr>
              <a:t>农副产品，并有限度地允许农民租佃土地和雇佣劳</a:t>
            </a:r>
            <a:r>
              <a:rPr sz="2400" dirty="0">
                <a:latin typeface="微软雅黑" panose="020B0503020204020204" charset="-122"/>
                <a:cs typeface="微软雅黑" panose="020B0503020204020204" charset="-122"/>
              </a:rPr>
              <a:t>工；</a:t>
            </a:r>
            <a:endParaRPr sz="2400">
              <a:latin typeface="微软雅黑" panose="020B0503020204020204" charset="-122"/>
              <a:cs typeface="微软雅黑" panose="020B0503020204020204" charset="-122"/>
            </a:endParaRPr>
          </a:p>
          <a:p>
            <a:pPr marL="12700" marR="5080">
              <a:lnSpc>
                <a:spcPct val="120000"/>
              </a:lnSpc>
              <a:buSzPct val="96000"/>
              <a:buFont typeface="Wingdings" panose="05000000000000000000"/>
              <a:buChar char=""/>
              <a:tabLst>
                <a:tab pos="255270" algn="l"/>
              </a:tabLst>
            </a:pPr>
            <a:r>
              <a:rPr sz="2400" dirty="0">
                <a:latin typeface="微软雅黑" panose="020B0503020204020204" charset="-122"/>
                <a:cs typeface="微软雅黑" panose="020B0503020204020204" charset="-122"/>
              </a:rPr>
              <a:t>涉及国家经济命脉的重要工矿企业仍归国</a:t>
            </a:r>
            <a:r>
              <a:rPr sz="2400" spc="5" dirty="0">
                <a:latin typeface="微软雅黑" panose="020B0503020204020204" charset="-122"/>
                <a:cs typeface="微软雅黑" panose="020B0503020204020204" charset="-122"/>
              </a:rPr>
              <a:t>有</a:t>
            </a:r>
            <a:r>
              <a:rPr sz="2400" dirty="0">
                <a:latin typeface="微软雅黑" panose="020B0503020204020204" charset="-122"/>
                <a:cs typeface="微软雅黑" panose="020B0503020204020204" charset="-122"/>
              </a:rPr>
              <a:t>，允许私人</a:t>
            </a:r>
            <a:r>
              <a:rPr sz="2400" b="1" dirty="0">
                <a:latin typeface="微软雅黑" panose="020B0503020204020204" charset="-122"/>
                <a:cs typeface="微软雅黑" panose="020B0503020204020204" charset="-122"/>
              </a:rPr>
              <a:t>小工业企业</a:t>
            </a:r>
            <a:r>
              <a:rPr sz="2400" dirty="0">
                <a:latin typeface="微软雅黑" panose="020B0503020204020204" charset="-122"/>
                <a:cs typeface="微软雅黑" panose="020B0503020204020204" charset="-122"/>
              </a:rPr>
              <a:t>发 展，允许通过市场进行商品买卖，实行国家调节商业和货币流通；</a:t>
            </a:r>
            <a:endParaRPr sz="2400">
              <a:latin typeface="微软雅黑" panose="020B0503020204020204" charset="-122"/>
              <a:cs typeface="微软雅黑" panose="020B0503020204020204" charset="-122"/>
            </a:endParaRPr>
          </a:p>
          <a:p>
            <a:pPr marL="255270" indent="-243205">
              <a:lnSpc>
                <a:spcPct val="100000"/>
              </a:lnSpc>
              <a:spcBef>
                <a:spcPts val="580"/>
              </a:spcBef>
              <a:buSzPct val="96000"/>
              <a:buFont typeface="Wingdings" panose="05000000000000000000"/>
              <a:buChar char=""/>
              <a:tabLst>
                <a:tab pos="255270" algn="l"/>
              </a:tabLst>
            </a:pPr>
            <a:r>
              <a:rPr sz="2400" spc="-5" dirty="0">
                <a:latin typeface="微软雅黑" panose="020B0503020204020204" charset="-122"/>
                <a:cs typeface="微软雅黑" panose="020B0503020204020204" charset="-122"/>
              </a:rPr>
              <a:t>把</a:t>
            </a:r>
            <a:r>
              <a:rPr sz="2400" b="1" spc="-5" dirty="0">
                <a:latin typeface="微软雅黑" panose="020B0503020204020204" charset="-122"/>
                <a:cs typeface="微软雅黑" panose="020B0503020204020204" charset="-122"/>
              </a:rPr>
              <a:t>商业原则</a:t>
            </a:r>
            <a:r>
              <a:rPr sz="2400" spc="-5" dirty="0">
                <a:latin typeface="微软雅黑" panose="020B0503020204020204" charset="-122"/>
                <a:cs typeface="微软雅黑" panose="020B0503020204020204" charset="-122"/>
              </a:rPr>
              <a:t>引入国有企业，进行经济核算，对职工实行物质奖</a:t>
            </a:r>
            <a:r>
              <a:rPr sz="2400" dirty="0">
                <a:latin typeface="微软雅黑" panose="020B0503020204020204" charset="-122"/>
                <a:cs typeface="微软雅黑" panose="020B0503020204020204" charset="-122"/>
              </a:rPr>
              <a:t>励；</a:t>
            </a:r>
            <a:endParaRPr sz="2400">
              <a:latin typeface="微软雅黑" panose="020B0503020204020204" charset="-122"/>
              <a:cs typeface="微软雅黑" panose="020B0503020204020204" charset="-122"/>
            </a:endParaRPr>
          </a:p>
          <a:p>
            <a:pPr marL="12700" marR="6350">
              <a:lnSpc>
                <a:spcPct val="120000"/>
              </a:lnSpc>
              <a:buSzPct val="96000"/>
              <a:buFont typeface="Wingdings" panose="05000000000000000000"/>
              <a:buChar char=""/>
              <a:tabLst>
                <a:tab pos="255270" algn="l"/>
              </a:tabLst>
            </a:pPr>
            <a:r>
              <a:rPr sz="2400" dirty="0">
                <a:latin typeface="微软雅黑" panose="020B0503020204020204" charset="-122"/>
                <a:cs typeface="微软雅黑" panose="020B0503020204020204" charset="-122"/>
              </a:rPr>
              <a:t>试行租让制、代购代销等</a:t>
            </a:r>
            <a:r>
              <a:rPr sz="2400" b="1" dirty="0">
                <a:latin typeface="微软雅黑" panose="020B0503020204020204" charset="-122"/>
                <a:cs typeface="微软雅黑" panose="020B0503020204020204" charset="-122"/>
              </a:rPr>
              <a:t>国家资本主义</a:t>
            </a:r>
            <a:r>
              <a:rPr sz="2400" dirty="0">
                <a:latin typeface="微软雅黑" panose="020B0503020204020204" charset="-122"/>
                <a:cs typeface="微软雅黑" panose="020B0503020204020204" charset="-122"/>
              </a:rPr>
              <a:t>形式，作为由多种经济成分过 渡到社会主义的桥梁。</a:t>
            </a:r>
            <a:endParaRPr sz="2400">
              <a:latin typeface="微软雅黑" panose="020B0503020204020204" charset="-122"/>
              <a:cs typeface="微软雅黑" panose="020B0503020204020204" charset="-122"/>
            </a:endParaRPr>
          </a:p>
        </p:txBody>
      </p:sp>
      <p:pic>
        <p:nvPicPr>
          <p:cNvPr id="9" name="图片 8" descr="logo"/>
          <p:cNvPicPr>
            <a:picLocks noChangeAspect="1"/>
          </p:cNvPicPr>
          <p:nvPr/>
        </p:nvPicPr>
        <p:blipFill>
          <a:blip r:embed="rId2"/>
          <a:stretch>
            <a:fillRect/>
          </a:stretch>
        </p:blipFill>
        <p:spPr>
          <a:xfrm>
            <a:off x="10427970" y="161925"/>
            <a:ext cx="1764030" cy="41529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1707"/>
            <a:ext cx="12191999" cy="614629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63500"/>
            <a:ext cx="5213985" cy="504825"/>
          </a:xfrm>
          <a:prstGeom prst="rect">
            <a:avLst/>
          </a:prstGeom>
        </p:spPr>
        <p:txBody>
          <a:bodyPr vert="horz" wrap="square" lIns="0" tIns="12700" rIns="0" bIns="0" rtlCol="0">
            <a:spAutoFit/>
          </a:bodyPr>
          <a:lstStyle/>
          <a:p>
            <a:pPr marL="12700">
              <a:lnSpc>
                <a:spcPct val="100000"/>
              </a:lnSpc>
              <a:spcBef>
                <a:spcPts val="100"/>
              </a:spcBef>
            </a:pPr>
            <a:r>
              <a:rPr dirty="0"/>
              <a:t>三、社会主义从一国到</a:t>
            </a:r>
            <a:r>
              <a:rPr spc="-15" dirty="0"/>
              <a:t>多</a:t>
            </a:r>
            <a:r>
              <a:rPr dirty="0"/>
              <a:t>国</a:t>
            </a:r>
            <a:endParaRPr dirty="0"/>
          </a:p>
        </p:txBody>
      </p:sp>
      <p:sp>
        <p:nvSpPr>
          <p:cNvPr id="6" name="object 6"/>
          <p:cNvSpPr/>
          <p:nvPr/>
        </p:nvSpPr>
        <p:spPr>
          <a:xfrm>
            <a:off x="6916293" y="1089151"/>
            <a:ext cx="3744467" cy="3509772"/>
          </a:xfrm>
          <a:prstGeom prst="rect">
            <a:avLst/>
          </a:prstGeom>
          <a:blipFill>
            <a:blip r:embed="rId2" cstate="print"/>
            <a:stretch>
              <a:fillRect/>
            </a:stretch>
          </a:blipFill>
        </p:spPr>
        <p:txBody>
          <a:bodyPr wrap="square" lIns="0" tIns="0" rIns="0" bIns="0" rtlCol="0"/>
          <a:lstStyle/>
          <a:p/>
        </p:txBody>
      </p:sp>
      <p:sp>
        <p:nvSpPr>
          <p:cNvPr id="7" name="object 7"/>
          <p:cNvSpPr txBox="1"/>
          <p:nvPr/>
        </p:nvSpPr>
        <p:spPr>
          <a:xfrm>
            <a:off x="836295" y="1676400"/>
            <a:ext cx="9111615" cy="3337560"/>
          </a:xfrm>
          <a:prstGeom prst="rect">
            <a:avLst/>
          </a:prstGeom>
        </p:spPr>
        <p:txBody>
          <a:bodyPr vert="horz" wrap="square" lIns="0" tIns="98425" rIns="0" bIns="0" rtlCol="0">
            <a:spAutoFit/>
          </a:bodyPr>
          <a:lstStyle/>
          <a:p>
            <a:pPr marL="12700">
              <a:lnSpc>
                <a:spcPct val="100000"/>
              </a:lnSpc>
              <a:spcBef>
                <a:spcPts val="775"/>
              </a:spcBef>
            </a:pPr>
            <a:r>
              <a:rPr sz="2800" spc="-10" dirty="0">
                <a:latin typeface="微软雅黑" panose="020B0503020204020204" charset="-122"/>
                <a:cs typeface="微软雅黑" panose="020B0503020204020204" charset="-122"/>
              </a:rPr>
              <a:t>新经济政策的</a:t>
            </a:r>
            <a:r>
              <a:rPr sz="2800" spc="-5" dirty="0">
                <a:latin typeface="微软雅黑" panose="020B0503020204020204" charset="-122"/>
                <a:cs typeface="微软雅黑" panose="020B0503020204020204" charset="-122"/>
              </a:rPr>
              <a:t>历史作用：</a:t>
            </a:r>
            <a:endParaRPr sz="2800">
              <a:latin typeface="微软雅黑" panose="020B0503020204020204" charset="-122"/>
              <a:cs typeface="微软雅黑" panose="020B0503020204020204" charset="-122"/>
            </a:endParaRPr>
          </a:p>
          <a:p>
            <a:pPr marL="355600" indent="-342900">
              <a:lnSpc>
                <a:spcPct val="100000"/>
              </a:lnSpc>
              <a:spcBef>
                <a:spcPts val="675"/>
              </a:spcBef>
              <a:buFont typeface="Wingdings" panose="05000000000000000000"/>
              <a:buChar char=""/>
              <a:tabLst>
                <a:tab pos="355600" algn="l"/>
              </a:tabLst>
            </a:pPr>
            <a:r>
              <a:rPr sz="2800" spc="-5" dirty="0">
                <a:latin typeface="微软雅黑" panose="020B0503020204020204" charset="-122"/>
                <a:cs typeface="微软雅黑" panose="020B0503020204020204" charset="-122"/>
              </a:rPr>
              <a:t>恢复和发展了国民经济；</a:t>
            </a:r>
            <a:endParaRPr sz="2800">
              <a:latin typeface="微软雅黑" panose="020B0503020204020204" charset="-122"/>
              <a:cs typeface="微软雅黑" panose="020B0503020204020204" charset="-122"/>
            </a:endParaRPr>
          </a:p>
          <a:p>
            <a:pPr marL="355600" indent="-342900">
              <a:lnSpc>
                <a:spcPct val="100000"/>
              </a:lnSpc>
              <a:spcBef>
                <a:spcPts val="675"/>
              </a:spcBef>
              <a:buFont typeface="Wingdings" panose="05000000000000000000"/>
              <a:buChar char=""/>
              <a:tabLst>
                <a:tab pos="355600" algn="l"/>
              </a:tabLst>
            </a:pPr>
            <a:r>
              <a:rPr sz="2800" spc="-5" dirty="0">
                <a:latin typeface="微软雅黑" panose="020B0503020204020204" charset="-122"/>
                <a:cs typeface="微软雅黑" panose="020B0503020204020204" charset="-122"/>
              </a:rPr>
              <a:t>改善了人民的生活；</a:t>
            </a:r>
            <a:endParaRPr sz="2800">
              <a:latin typeface="微软雅黑" panose="020B0503020204020204" charset="-122"/>
              <a:cs typeface="微软雅黑" panose="020B0503020204020204" charset="-122"/>
            </a:endParaRPr>
          </a:p>
          <a:p>
            <a:pPr marL="355600" indent="-342900">
              <a:lnSpc>
                <a:spcPct val="100000"/>
              </a:lnSpc>
              <a:spcBef>
                <a:spcPts val="675"/>
              </a:spcBef>
              <a:buFont typeface="Wingdings" panose="05000000000000000000"/>
              <a:buChar char=""/>
              <a:tabLst>
                <a:tab pos="355600" algn="l"/>
              </a:tabLst>
            </a:pPr>
            <a:r>
              <a:rPr sz="2800" spc="-5" dirty="0">
                <a:latin typeface="微软雅黑" panose="020B0503020204020204" charset="-122"/>
                <a:cs typeface="微软雅黑" panose="020B0503020204020204" charset="-122"/>
              </a:rPr>
              <a:t>改善了工农关系；</a:t>
            </a:r>
            <a:endParaRPr sz="2800">
              <a:latin typeface="微软雅黑" panose="020B0503020204020204" charset="-122"/>
              <a:cs typeface="微软雅黑" panose="020B0503020204020204" charset="-122"/>
            </a:endParaRPr>
          </a:p>
          <a:p>
            <a:pPr marL="355600" marR="3228975" indent="-342900">
              <a:lnSpc>
                <a:spcPct val="120000"/>
              </a:lnSpc>
              <a:buFont typeface="Wingdings" panose="05000000000000000000"/>
              <a:buChar char=""/>
              <a:tabLst>
                <a:tab pos="355600" algn="l"/>
              </a:tabLst>
            </a:pPr>
            <a:r>
              <a:rPr sz="2800" spc="-5" dirty="0">
                <a:latin typeface="微软雅黑" panose="020B0503020204020204" charset="-122"/>
                <a:cs typeface="微软雅黑" panose="020B0503020204020204" charset="-122"/>
              </a:rPr>
              <a:t>巩固了工农联盟和苏维埃 </a:t>
            </a:r>
            <a:r>
              <a:rPr sz="2800" spc="-10" dirty="0">
                <a:latin typeface="微软雅黑" panose="020B0503020204020204" charset="-122"/>
                <a:cs typeface="微软雅黑" panose="020B0503020204020204" charset="-122"/>
              </a:rPr>
              <a:t>政权</a:t>
            </a:r>
            <a:r>
              <a:rPr sz="2800" spc="-5" dirty="0">
                <a:latin typeface="微软雅黑" panose="020B0503020204020204" charset="-122"/>
                <a:cs typeface="微软雅黑" panose="020B0503020204020204" charset="-122"/>
              </a:rPr>
              <a:t>。</a:t>
            </a:r>
            <a:endParaRPr sz="2800">
              <a:latin typeface="微软雅黑" panose="020B0503020204020204" charset="-122"/>
              <a:cs typeface="微软雅黑" panose="020B0503020204020204" charset="-122"/>
            </a:endParaRPr>
          </a:p>
          <a:p>
            <a:pPr marR="5080" algn="r">
              <a:lnSpc>
                <a:spcPct val="100000"/>
              </a:lnSpc>
              <a:spcBef>
                <a:spcPts val="2885"/>
              </a:spcBef>
            </a:pPr>
            <a:r>
              <a:rPr sz="2400" b="1" spc="10" dirty="0">
                <a:solidFill>
                  <a:srgbClr val="0000FF"/>
                </a:solidFill>
                <a:latin typeface="Microsoft JhengHei" panose="020B0604030504040204" charset="-120"/>
                <a:cs typeface="Microsoft JhengHei" panose="020B0604030504040204" charset="-120"/>
              </a:rPr>
              <a:t>列宁同农民交谈</a:t>
            </a:r>
            <a:endParaRPr sz="2400">
              <a:latin typeface="Microsoft JhengHei" panose="020B0604030504040204" charset="-120"/>
              <a:cs typeface="Microsoft JhengHei" panose="020B0604030504040204" charset="-120"/>
            </a:endParaRPr>
          </a:p>
        </p:txBody>
      </p:sp>
      <p:sp>
        <p:nvSpPr>
          <p:cNvPr id="8" name="object 8"/>
          <p:cNvSpPr txBox="1"/>
          <p:nvPr/>
        </p:nvSpPr>
        <p:spPr>
          <a:xfrm>
            <a:off x="6591427"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9" name="object 9"/>
          <p:cNvSpPr txBox="1"/>
          <p:nvPr/>
        </p:nvSpPr>
        <p:spPr>
          <a:xfrm>
            <a:off x="7867015" y="6366702"/>
            <a:ext cx="428688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社会主义五百年的历史进程</a:t>
            </a:r>
            <a:endParaRPr sz="2800">
              <a:latin typeface="PMingLiU" panose="02020500000000000000" charset="-120"/>
              <a:cs typeface="PMingLiU" panose="02020500000000000000" charset="-120"/>
            </a:endParaRPr>
          </a:p>
        </p:txBody>
      </p:sp>
      <p:pic>
        <p:nvPicPr>
          <p:cNvPr id="10" name="图片 9" descr="logo"/>
          <p:cNvPicPr>
            <a:picLocks noChangeAspect="1"/>
          </p:cNvPicPr>
          <p:nvPr/>
        </p:nvPicPr>
        <p:blipFill>
          <a:blip r:embed="rId3"/>
          <a:stretch>
            <a:fillRect/>
          </a:stretch>
        </p:blipFill>
        <p:spPr>
          <a:xfrm>
            <a:off x="10427970" y="161925"/>
            <a:ext cx="1764030" cy="41529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1707"/>
            <a:ext cx="12191999" cy="614629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63500"/>
            <a:ext cx="5095875" cy="504825"/>
          </a:xfrm>
          <a:prstGeom prst="rect">
            <a:avLst/>
          </a:prstGeom>
        </p:spPr>
        <p:txBody>
          <a:bodyPr vert="horz" wrap="square" lIns="0" tIns="12700" rIns="0" bIns="0" rtlCol="0">
            <a:spAutoFit/>
          </a:bodyPr>
          <a:lstStyle/>
          <a:p>
            <a:pPr marL="12700">
              <a:lnSpc>
                <a:spcPct val="100000"/>
              </a:lnSpc>
              <a:spcBef>
                <a:spcPts val="100"/>
              </a:spcBef>
            </a:pPr>
            <a:r>
              <a:rPr dirty="0"/>
              <a:t>三、社会主义从一国到</a:t>
            </a:r>
            <a:r>
              <a:rPr spc="-15" dirty="0"/>
              <a:t>多</a:t>
            </a:r>
            <a:r>
              <a:rPr dirty="0"/>
              <a:t>国</a:t>
            </a:r>
            <a:endParaRPr dirty="0"/>
          </a:p>
        </p:txBody>
      </p:sp>
      <p:sp>
        <p:nvSpPr>
          <p:cNvPr id="7" name="object 7"/>
          <p:cNvSpPr txBox="1"/>
          <p:nvPr/>
        </p:nvSpPr>
        <p:spPr>
          <a:xfrm>
            <a:off x="6591427"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8" name="object 8"/>
          <p:cNvSpPr txBox="1"/>
          <p:nvPr/>
        </p:nvSpPr>
        <p:spPr>
          <a:xfrm>
            <a:off x="7867015" y="6366702"/>
            <a:ext cx="428688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社会主义五百年的历史进程</a:t>
            </a:r>
            <a:endParaRPr sz="2800">
              <a:latin typeface="PMingLiU" panose="02020500000000000000" charset="-120"/>
              <a:cs typeface="PMingLiU" panose="02020500000000000000" charset="-120"/>
            </a:endParaRPr>
          </a:p>
        </p:txBody>
      </p:sp>
      <p:sp>
        <p:nvSpPr>
          <p:cNvPr id="6" name="object 6"/>
          <p:cNvSpPr txBox="1"/>
          <p:nvPr/>
        </p:nvSpPr>
        <p:spPr>
          <a:xfrm>
            <a:off x="1173480" y="990600"/>
            <a:ext cx="9954895" cy="4231640"/>
          </a:xfrm>
          <a:prstGeom prst="rect">
            <a:avLst/>
          </a:prstGeom>
        </p:spPr>
        <p:txBody>
          <a:bodyPr vert="horz" wrap="square" lIns="0" tIns="12700" rIns="0" bIns="0" rtlCol="0">
            <a:spAutoFit/>
          </a:bodyPr>
          <a:lstStyle/>
          <a:p>
            <a:pPr marL="84455">
              <a:lnSpc>
                <a:spcPct val="100000"/>
              </a:lnSpc>
              <a:spcBef>
                <a:spcPts val="100"/>
              </a:spcBef>
            </a:pPr>
            <a:r>
              <a:rPr sz="3600" b="1" spc="5" dirty="0">
                <a:latin typeface="Microsoft JhengHei" panose="020B0604030504040204" charset="-120"/>
                <a:cs typeface="Microsoft JhengHei" panose="020B0604030504040204" charset="-120"/>
              </a:rPr>
              <a:t>列宁对</a:t>
            </a:r>
            <a:r>
              <a:rPr sz="3600" b="1" dirty="0">
                <a:latin typeface="Microsoft JhengHei" panose="020B0604030504040204" charset="-120"/>
                <a:cs typeface="Microsoft JhengHei" panose="020B0604030504040204" charset="-120"/>
              </a:rPr>
              <a:t>社会</a:t>
            </a:r>
            <a:r>
              <a:rPr sz="3600" b="1" spc="15" dirty="0">
                <a:latin typeface="Microsoft JhengHei" panose="020B0604030504040204" charset="-120"/>
                <a:cs typeface="Microsoft JhengHei" panose="020B0604030504040204" charset="-120"/>
              </a:rPr>
              <a:t>主</a:t>
            </a:r>
            <a:r>
              <a:rPr sz="3600" b="1" dirty="0">
                <a:latin typeface="Microsoft JhengHei" panose="020B0604030504040204" charset="-120"/>
                <a:cs typeface="Microsoft JhengHei" panose="020B0604030504040204" charset="-120"/>
              </a:rPr>
              <a:t>义建设</a:t>
            </a:r>
            <a:r>
              <a:rPr sz="3600" b="1" spc="-5" dirty="0">
                <a:latin typeface="Microsoft JhengHei" panose="020B0604030504040204" charset="-120"/>
                <a:cs typeface="Microsoft JhengHei" panose="020B0604030504040204" charset="-120"/>
              </a:rPr>
              <a:t>的</a:t>
            </a:r>
            <a:r>
              <a:rPr sz="3600" b="1" dirty="0">
                <a:latin typeface="Microsoft JhengHei" panose="020B0604030504040204" charset="-120"/>
                <a:cs typeface="Microsoft JhengHei" panose="020B0604030504040204" charset="-120"/>
              </a:rPr>
              <a:t>重大贡献</a:t>
            </a:r>
            <a:endParaRPr sz="3600">
              <a:latin typeface="Microsoft JhengHei" panose="020B0604030504040204" charset="-120"/>
              <a:cs typeface="Microsoft JhengHei" panose="020B0604030504040204" charset="-120"/>
            </a:endParaRPr>
          </a:p>
          <a:p>
            <a:pPr marL="445135" indent="-433070">
              <a:lnSpc>
                <a:spcPct val="100000"/>
              </a:lnSpc>
              <a:spcBef>
                <a:spcPts val="2365"/>
              </a:spcBef>
              <a:buFont typeface="Wingdings" panose="05000000000000000000"/>
              <a:buChar char=""/>
              <a:tabLst>
                <a:tab pos="444500" algn="l"/>
                <a:tab pos="445770" algn="l"/>
              </a:tabLst>
            </a:pPr>
            <a:r>
              <a:rPr sz="2400" dirty="0">
                <a:latin typeface="微软雅黑" panose="020B0503020204020204" charset="-122"/>
                <a:cs typeface="微软雅黑" panose="020B0503020204020204" charset="-122"/>
              </a:rPr>
              <a:t>建设社会主义是一个长期探索、不断实践的过程；</a:t>
            </a:r>
            <a:endParaRPr sz="2400">
              <a:latin typeface="微软雅黑" panose="020B0503020204020204" charset="-122"/>
              <a:cs typeface="微软雅黑" panose="020B0503020204020204" charset="-122"/>
            </a:endParaRPr>
          </a:p>
          <a:p>
            <a:pPr marL="445135" indent="-433070">
              <a:lnSpc>
                <a:spcPct val="100000"/>
              </a:lnSpc>
              <a:spcBef>
                <a:spcPts val="1010"/>
              </a:spcBef>
              <a:buFont typeface="Wingdings" panose="05000000000000000000"/>
              <a:buChar char=""/>
              <a:tabLst>
                <a:tab pos="444500" algn="l"/>
                <a:tab pos="445770" algn="l"/>
              </a:tabLst>
            </a:pPr>
            <a:r>
              <a:rPr sz="2400" dirty="0">
                <a:latin typeface="微软雅黑" panose="020B0503020204020204" charset="-122"/>
                <a:cs typeface="微软雅黑" panose="020B0503020204020204" charset="-122"/>
              </a:rPr>
              <a:t>把大力发展生产力、提高劳动生产率放在首要地位；</a:t>
            </a:r>
            <a:endParaRPr sz="2400">
              <a:latin typeface="微软雅黑" panose="020B0503020204020204" charset="-122"/>
              <a:cs typeface="微软雅黑" panose="020B0503020204020204" charset="-122"/>
            </a:endParaRPr>
          </a:p>
          <a:p>
            <a:pPr marL="445135" indent="-433070">
              <a:lnSpc>
                <a:spcPct val="100000"/>
              </a:lnSpc>
              <a:spcBef>
                <a:spcPts val="1010"/>
              </a:spcBef>
              <a:buFont typeface="Wingdings" panose="05000000000000000000"/>
              <a:buChar char=""/>
              <a:tabLst>
                <a:tab pos="444500" algn="l"/>
                <a:tab pos="445770" algn="l"/>
              </a:tabLst>
            </a:pPr>
            <a:r>
              <a:rPr sz="2400" spc="-5" dirty="0">
                <a:latin typeface="微软雅黑" panose="020B0503020204020204" charset="-122"/>
                <a:cs typeface="微软雅黑" panose="020B0503020204020204" charset="-122"/>
              </a:rPr>
              <a:t>在多种经济成分并存的条件下，利用商品、货币和市场发展经</a:t>
            </a:r>
            <a:r>
              <a:rPr sz="2400" dirty="0">
                <a:latin typeface="微软雅黑" panose="020B0503020204020204" charset="-122"/>
                <a:cs typeface="微软雅黑" panose="020B0503020204020204" charset="-122"/>
              </a:rPr>
              <a:t>济；</a:t>
            </a:r>
            <a:endParaRPr sz="2400">
              <a:latin typeface="微软雅黑" panose="020B0503020204020204" charset="-122"/>
              <a:cs typeface="微软雅黑" panose="020B0503020204020204" charset="-122"/>
            </a:endParaRPr>
          </a:p>
          <a:p>
            <a:pPr marL="445135" indent="-433070">
              <a:lnSpc>
                <a:spcPct val="100000"/>
              </a:lnSpc>
              <a:spcBef>
                <a:spcPts val="1010"/>
              </a:spcBef>
              <a:buFont typeface="Wingdings" panose="05000000000000000000"/>
              <a:buChar char=""/>
              <a:tabLst>
                <a:tab pos="444500" algn="l"/>
                <a:tab pos="445770" algn="l"/>
              </a:tabLst>
            </a:pPr>
            <a:r>
              <a:rPr sz="2400" dirty="0">
                <a:latin typeface="微软雅黑" panose="020B0503020204020204" charset="-122"/>
                <a:cs typeface="微软雅黑" panose="020B0503020204020204" charset="-122"/>
              </a:rPr>
              <a:t>利用资本主义，建设社会主义；</a:t>
            </a:r>
            <a:endParaRPr sz="2400">
              <a:latin typeface="微软雅黑" panose="020B0503020204020204" charset="-122"/>
              <a:cs typeface="微软雅黑" panose="020B0503020204020204" charset="-122"/>
            </a:endParaRPr>
          </a:p>
          <a:p>
            <a:pPr marL="445135" indent="-433070">
              <a:lnSpc>
                <a:spcPct val="100000"/>
              </a:lnSpc>
              <a:spcBef>
                <a:spcPts val="1005"/>
              </a:spcBef>
              <a:buFont typeface="Wingdings" panose="05000000000000000000"/>
              <a:buChar char=""/>
              <a:tabLst>
                <a:tab pos="444500" algn="l"/>
                <a:tab pos="445770" algn="l"/>
              </a:tabLst>
            </a:pPr>
            <a:r>
              <a:rPr sz="2400" spc="-5" dirty="0">
                <a:latin typeface="微软雅黑" panose="020B0503020204020204" charset="-122"/>
                <a:cs typeface="微软雅黑" panose="020B0503020204020204" charset="-122"/>
              </a:rPr>
              <a:t>加强马克思主义执政党建设；</a:t>
            </a:r>
            <a:endParaRPr sz="2400">
              <a:latin typeface="微软雅黑" panose="020B0503020204020204" charset="-122"/>
              <a:cs typeface="微软雅黑" panose="020B0503020204020204" charset="-122"/>
            </a:endParaRPr>
          </a:p>
          <a:p>
            <a:pPr marL="445135" indent="-433070">
              <a:lnSpc>
                <a:spcPct val="100000"/>
              </a:lnSpc>
              <a:spcBef>
                <a:spcPts val="1015"/>
              </a:spcBef>
              <a:buFont typeface="Wingdings" panose="05000000000000000000"/>
              <a:buChar char=""/>
              <a:tabLst>
                <a:tab pos="444500" algn="l"/>
                <a:tab pos="445770" algn="l"/>
              </a:tabLst>
            </a:pPr>
            <a:r>
              <a:rPr sz="2400" dirty="0">
                <a:latin typeface="微软雅黑" panose="020B0503020204020204" charset="-122"/>
                <a:cs typeface="微软雅黑" panose="020B0503020204020204" charset="-122"/>
              </a:rPr>
              <a:t>加强思想建设和文化建设；</a:t>
            </a:r>
            <a:endParaRPr sz="2400">
              <a:latin typeface="微软雅黑" panose="020B0503020204020204" charset="-122"/>
              <a:cs typeface="微软雅黑" panose="020B0503020204020204" charset="-122"/>
            </a:endParaRPr>
          </a:p>
          <a:p>
            <a:pPr marL="445135" indent="-433070">
              <a:lnSpc>
                <a:spcPct val="100000"/>
              </a:lnSpc>
              <a:spcBef>
                <a:spcPts val="1005"/>
              </a:spcBef>
              <a:buFont typeface="Wingdings" panose="05000000000000000000"/>
              <a:buChar char=""/>
              <a:tabLst>
                <a:tab pos="444500" algn="l"/>
                <a:tab pos="445770" algn="l"/>
              </a:tabLst>
            </a:pPr>
            <a:r>
              <a:rPr sz="2400" dirty="0">
                <a:latin typeface="微软雅黑" panose="020B0503020204020204" charset="-122"/>
                <a:cs typeface="微软雅黑" panose="020B0503020204020204" charset="-122"/>
              </a:rPr>
              <a:t>加强国家政权建设和发扬社会主义民主的一系列措施。</a:t>
            </a:r>
            <a:endParaRPr sz="2400">
              <a:latin typeface="微软雅黑" panose="020B0503020204020204" charset="-122"/>
              <a:cs typeface="微软雅黑" panose="020B0503020204020204" charset="-122"/>
            </a:endParaRPr>
          </a:p>
        </p:txBody>
      </p:sp>
      <p:pic>
        <p:nvPicPr>
          <p:cNvPr id="9" name="图片 8" descr="logo"/>
          <p:cNvPicPr>
            <a:picLocks noChangeAspect="1"/>
          </p:cNvPicPr>
          <p:nvPr/>
        </p:nvPicPr>
        <p:blipFill>
          <a:blip r:embed="rId2"/>
          <a:stretch>
            <a:fillRect/>
          </a:stretch>
        </p:blipFill>
        <p:spPr>
          <a:xfrm>
            <a:off x="10427970" y="161925"/>
            <a:ext cx="1764030" cy="41529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object 2"/>
          <p:cNvSpPr/>
          <p:nvPr/>
        </p:nvSpPr>
        <p:spPr>
          <a:xfrm>
            <a:off x="0" y="711707"/>
            <a:ext cx="12191999" cy="6146290"/>
          </a:xfrm>
          <a:prstGeom prst="rect">
            <a:avLst/>
          </a:prstGeom>
          <a:blipFill>
            <a:blip r:embed="rId1" cstate="print"/>
            <a:stretch>
              <a:fillRect/>
            </a:stretch>
          </a:blipFill>
        </p:spPr>
        <p:txBody>
          <a:bodyPr wrap="square" lIns="0" tIns="0" rIns="0" bIns="0" rtlCol="0"/>
          <a:p/>
        </p:txBody>
      </p:sp>
      <p:sp>
        <p:nvSpPr>
          <p:cNvPr id="8193" name="Rectangle 2"/>
          <p:cNvSpPr>
            <a:spLocks noGrp="1" noRot="1"/>
          </p:cNvSpPr>
          <p:nvPr>
            <p:ph type="title"/>
          </p:nvPr>
        </p:nvSpPr>
        <p:spPr>
          <a:xfrm>
            <a:off x="1704975" y="1075055"/>
            <a:ext cx="3413125" cy="583565"/>
          </a:xfrm>
        </p:spPr>
        <p:txBody>
          <a:bodyPr vert="horz" wrap="square" lIns="91440" tIns="45720" rIns="91440" bIns="45720" anchor="b"/>
          <a:p>
            <a:pPr eaLnBrk="1" hangingPunct="1"/>
            <a:r>
              <a:rPr lang="zh-CN" altLang="zh-CN" dirty="0">
                <a:solidFill>
                  <a:srgbClr val="FF0000"/>
                </a:solidFill>
              </a:rPr>
              <a:t>学习重点</a:t>
            </a:r>
            <a:endParaRPr lang="zh-CN" altLang="zh-CN" dirty="0">
              <a:solidFill>
                <a:srgbClr val="FF0000"/>
              </a:solidFill>
            </a:endParaRPr>
          </a:p>
        </p:txBody>
      </p:sp>
      <p:sp>
        <p:nvSpPr>
          <p:cNvPr id="8194" name="Rectangle 3"/>
          <p:cNvSpPr>
            <a:spLocks noGrp="1" noRot="1"/>
          </p:cNvSpPr>
          <p:nvPr>
            <p:ph idx="1"/>
          </p:nvPr>
        </p:nvSpPr>
        <p:spPr>
          <a:xfrm>
            <a:off x="1704975" y="1905000"/>
            <a:ext cx="8661400" cy="2030095"/>
          </a:xfrm>
        </p:spPr>
        <p:txBody>
          <a:bodyPr vert="horz" wrap="square" lIns="91440" tIns="45720" rIns="91440" bIns="45720" anchor="t"/>
          <a:p>
            <a:pPr eaLnBrk="1" hangingPunct="1">
              <a:lnSpc>
                <a:spcPct val="150000"/>
              </a:lnSpc>
            </a:pPr>
            <a:r>
              <a:rPr lang="zh-CN" altLang="en-US" b="1" dirty="0">
                <a:solidFill>
                  <a:schemeClr val="tx1"/>
                </a:solidFill>
              </a:rPr>
              <a:t>两次飞跃：社会主义从理论到实践的发展</a:t>
            </a:r>
            <a:endParaRPr lang="en-US" altLang="zh-CN" b="1" dirty="0">
              <a:solidFill>
                <a:schemeClr val="tx1"/>
              </a:solidFill>
            </a:endParaRPr>
          </a:p>
          <a:p>
            <a:pPr eaLnBrk="1" hangingPunct="1">
              <a:lnSpc>
                <a:spcPct val="150000"/>
              </a:lnSpc>
            </a:pPr>
            <a:r>
              <a:rPr lang="zh-CN" altLang="en-US" b="1" dirty="0">
                <a:solidFill>
                  <a:schemeClr val="tx1"/>
                </a:solidFill>
              </a:rPr>
              <a:t>科学社会主义的基本原则</a:t>
            </a:r>
            <a:endParaRPr lang="en-US" altLang="zh-CN" b="1" dirty="0">
              <a:solidFill>
                <a:schemeClr val="tx1"/>
              </a:solidFill>
            </a:endParaRPr>
          </a:p>
          <a:p>
            <a:pPr eaLnBrk="1" hangingPunct="1">
              <a:lnSpc>
                <a:spcPct val="150000"/>
              </a:lnSpc>
            </a:pPr>
            <a:r>
              <a:rPr lang="zh-CN" altLang="en-US" b="1" dirty="0">
                <a:solidFill>
                  <a:schemeClr val="tx1"/>
                </a:solidFill>
              </a:rPr>
              <a:t>社会主义发展模式的多样性</a:t>
            </a:r>
            <a:endParaRPr lang="zh-CN" altLang="en-US" b="1" dirty="0">
              <a:solidFill>
                <a:schemeClr val="tx1"/>
              </a:solidFill>
            </a:endParaRPr>
          </a:p>
        </p:txBody>
      </p:sp>
      <p:sp>
        <p:nvSpPr>
          <p:cNvPr id="6"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p/>
        </p:txBody>
      </p:sp>
      <p:pic>
        <p:nvPicPr>
          <p:cNvPr id="8" name="图片 7" descr="logo"/>
          <p:cNvPicPr>
            <a:picLocks noChangeAspect="1"/>
          </p:cNvPicPr>
          <p:nvPr/>
        </p:nvPicPr>
        <p:blipFill>
          <a:blip r:embed="rId2"/>
          <a:stretch>
            <a:fillRect/>
          </a:stretch>
        </p:blipFill>
        <p:spPr>
          <a:xfrm>
            <a:off x="10427970" y="161925"/>
            <a:ext cx="1764030" cy="415290"/>
          </a:xfrm>
          <a:prstGeom prst="rect">
            <a:avLst/>
          </a:prstGeom>
        </p:spPr>
      </p:pic>
    </p:spTree>
  </p:cSld>
  <p:clrMapOvr>
    <a:masterClrMapping/>
  </p:clrMapOvr>
  <p:transition spd="slow">
    <p:cover dir="d"/>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1707"/>
            <a:ext cx="12191999" cy="614629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63500"/>
            <a:ext cx="5160010" cy="504825"/>
          </a:xfrm>
          <a:prstGeom prst="rect">
            <a:avLst/>
          </a:prstGeom>
        </p:spPr>
        <p:txBody>
          <a:bodyPr vert="horz" wrap="square" lIns="0" tIns="12700" rIns="0" bIns="0" rtlCol="0">
            <a:spAutoFit/>
          </a:bodyPr>
          <a:lstStyle/>
          <a:p>
            <a:pPr marL="12700">
              <a:lnSpc>
                <a:spcPct val="100000"/>
              </a:lnSpc>
              <a:spcBef>
                <a:spcPts val="100"/>
              </a:spcBef>
            </a:pPr>
            <a:r>
              <a:rPr dirty="0"/>
              <a:t>三、社会主义从一国到</a:t>
            </a:r>
            <a:r>
              <a:rPr spc="-15" dirty="0"/>
              <a:t>多</a:t>
            </a:r>
            <a:r>
              <a:rPr dirty="0"/>
              <a:t>国</a:t>
            </a:r>
            <a:endParaRPr dirty="0"/>
          </a:p>
        </p:txBody>
      </p:sp>
      <p:sp>
        <p:nvSpPr>
          <p:cNvPr id="7" name="object 7"/>
          <p:cNvSpPr txBox="1"/>
          <p:nvPr/>
        </p:nvSpPr>
        <p:spPr>
          <a:xfrm>
            <a:off x="6591427"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8" name="object 8"/>
          <p:cNvSpPr txBox="1"/>
          <p:nvPr/>
        </p:nvSpPr>
        <p:spPr>
          <a:xfrm>
            <a:off x="7867015" y="6366702"/>
            <a:ext cx="428688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社会主义五百年的历史进程</a:t>
            </a:r>
            <a:endParaRPr sz="2800">
              <a:latin typeface="PMingLiU" panose="02020500000000000000" charset="-120"/>
              <a:cs typeface="PMingLiU" panose="02020500000000000000" charset="-120"/>
            </a:endParaRPr>
          </a:p>
        </p:txBody>
      </p:sp>
      <p:sp>
        <p:nvSpPr>
          <p:cNvPr id="6" name="object 6"/>
          <p:cNvSpPr txBox="1"/>
          <p:nvPr/>
        </p:nvSpPr>
        <p:spPr>
          <a:xfrm>
            <a:off x="1710689" y="905078"/>
            <a:ext cx="8132445" cy="4280535"/>
          </a:xfrm>
          <a:prstGeom prst="rect">
            <a:avLst/>
          </a:prstGeom>
        </p:spPr>
        <p:txBody>
          <a:bodyPr vert="horz" wrap="square" lIns="0" tIns="12700" rIns="0" bIns="0" rtlCol="0">
            <a:spAutoFit/>
          </a:bodyPr>
          <a:lstStyle/>
          <a:p>
            <a:pPr marL="12700">
              <a:lnSpc>
                <a:spcPct val="100000"/>
              </a:lnSpc>
              <a:spcBef>
                <a:spcPts val="100"/>
              </a:spcBef>
            </a:pPr>
            <a:r>
              <a:rPr sz="3600" b="1" dirty="0">
                <a:latin typeface="Microsoft JhengHei" panose="020B0604030504040204" charset="-120"/>
                <a:cs typeface="Microsoft JhengHei" panose="020B0604030504040204" charset="-120"/>
              </a:rPr>
              <a:t>列</a:t>
            </a:r>
            <a:r>
              <a:rPr sz="3600" b="1" spc="10" dirty="0">
                <a:latin typeface="Microsoft JhengHei" panose="020B0604030504040204" charset="-120"/>
                <a:cs typeface="Microsoft JhengHei" panose="020B0604030504040204" charset="-120"/>
              </a:rPr>
              <a:t>宁</a:t>
            </a:r>
            <a:r>
              <a:rPr sz="3600" b="1" dirty="0">
                <a:latin typeface="Microsoft JhengHei" panose="020B0604030504040204" charset="-120"/>
                <a:cs typeface="Microsoft JhengHei" panose="020B0604030504040204" charset="-120"/>
              </a:rPr>
              <a:t>晚年提出了建设社会</a:t>
            </a:r>
            <a:r>
              <a:rPr sz="3600" b="1" spc="-15" dirty="0">
                <a:latin typeface="Microsoft JhengHei" panose="020B0604030504040204" charset="-120"/>
                <a:cs typeface="Microsoft JhengHei" panose="020B0604030504040204" charset="-120"/>
              </a:rPr>
              <a:t>主</a:t>
            </a:r>
            <a:r>
              <a:rPr sz="3600" b="1" dirty="0">
                <a:latin typeface="Microsoft JhengHei" panose="020B0604030504040204" charset="-120"/>
                <a:cs typeface="Microsoft JhengHei" panose="020B0604030504040204" charset="-120"/>
              </a:rPr>
              <a:t>义的新构想</a:t>
            </a:r>
            <a:endParaRPr sz="3600">
              <a:latin typeface="Microsoft JhengHei" panose="020B0604030504040204" charset="-120"/>
              <a:cs typeface="Microsoft JhengHei" panose="020B0604030504040204" charset="-120"/>
            </a:endParaRPr>
          </a:p>
          <a:p>
            <a:pPr marL="499110" indent="-343535">
              <a:lnSpc>
                <a:spcPct val="100000"/>
              </a:lnSpc>
              <a:spcBef>
                <a:spcPts val="2965"/>
              </a:spcBef>
              <a:buFont typeface="Wingdings" panose="05000000000000000000"/>
              <a:buChar char=""/>
              <a:tabLst>
                <a:tab pos="499745" algn="l"/>
              </a:tabLst>
            </a:pPr>
            <a:r>
              <a:rPr sz="2400" dirty="0">
                <a:latin typeface="微软雅黑" panose="020B0503020204020204" charset="-122"/>
                <a:cs typeface="微软雅黑" panose="020B0503020204020204" charset="-122"/>
              </a:rPr>
              <a:t>用合作社的形式将农民引向社会主义道路；</a:t>
            </a:r>
            <a:endParaRPr sz="2400">
              <a:latin typeface="微软雅黑" panose="020B0503020204020204" charset="-122"/>
              <a:cs typeface="微软雅黑" panose="020B0503020204020204" charset="-122"/>
            </a:endParaRPr>
          </a:p>
          <a:p>
            <a:pPr marL="499110" indent="-343535">
              <a:lnSpc>
                <a:spcPct val="100000"/>
              </a:lnSpc>
              <a:spcBef>
                <a:spcPts val="1010"/>
              </a:spcBef>
              <a:buFont typeface="Wingdings" panose="05000000000000000000"/>
              <a:buChar char=""/>
              <a:tabLst>
                <a:tab pos="499745" algn="l"/>
              </a:tabLst>
            </a:pPr>
            <a:r>
              <a:rPr sz="2400" spc="-5" dirty="0">
                <a:latin typeface="微软雅黑" panose="020B0503020204020204" charset="-122"/>
                <a:cs typeface="微软雅黑" panose="020B0503020204020204" charset="-122"/>
              </a:rPr>
              <a:t>发展大工业，实现工业化和电气化；</a:t>
            </a:r>
            <a:endParaRPr sz="2400">
              <a:latin typeface="微软雅黑" panose="020B0503020204020204" charset="-122"/>
              <a:cs typeface="微软雅黑" panose="020B0503020204020204" charset="-122"/>
            </a:endParaRPr>
          </a:p>
          <a:p>
            <a:pPr marL="499110" indent="-343535">
              <a:lnSpc>
                <a:spcPct val="100000"/>
              </a:lnSpc>
              <a:spcBef>
                <a:spcPts val="1010"/>
              </a:spcBef>
              <a:buFont typeface="Wingdings" panose="05000000000000000000"/>
              <a:buChar char=""/>
              <a:tabLst>
                <a:tab pos="499745" algn="l"/>
              </a:tabLst>
            </a:pPr>
            <a:r>
              <a:rPr sz="2400" dirty="0">
                <a:latin typeface="微软雅黑" panose="020B0503020204020204" charset="-122"/>
                <a:cs typeface="微软雅黑" panose="020B0503020204020204" charset="-122"/>
              </a:rPr>
              <a:t>学习和利用资本主义一切有价值的东西；</a:t>
            </a:r>
            <a:endParaRPr sz="2400">
              <a:latin typeface="微软雅黑" panose="020B0503020204020204" charset="-122"/>
              <a:cs typeface="微软雅黑" panose="020B0503020204020204" charset="-122"/>
            </a:endParaRPr>
          </a:p>
          <a:p>
            <a:pPr marL="499110" indent="-343535">
              <a:lnSpc>
                <a:spcPct val="100000"/>
              </a:lnSpc>
              <a:spcBef>
                <a:spcPts val="1010"/>
              </a:spcBef>
              <a:buFont typeface="Wingdings" panose="05000000000000000000"/>
              <a:buChar char=""/>
              <a:tabLst>
                <a:tab pos="499745" algn="l"/>
              </a:tabLst>
            </a:pPr>
            <a:r>
              <a:rPr sz="2400" dirty="0">
                <a:latin typeface="微软雅黑" panose="020B0503020204020204" charset="-122"/>
                <a:cs typeface="微软雅黑" panose="020B0503020204020204" charset="-122"/>
              </a:rPr>
              <a:t>进行文化革命，大力发展文化教育事业；</a:t>
            </a:r>
            <a:endParaRPr sz="2400">
              <a:latin typeface="微软雅黑" panose="020B0503020204020204" charset="-122"/>
              <a:cs typeface="微软雅黑" panose="020B0503020204020204" charset="-122"/>
            </a:endParaRPr>
          </a:p>
          <a:p>
            <a:pPr marL="499110" indent="-343535">
              <a:lnSpc>
                <a:spcPct val="100000"/>
              </a:lnSpc>
              <a:spcBef>
                <a:spcPts val="1005"/>
              </a:spcBef>
              <a:buFont typeface="Wingdings" panose="05000000000000000000"/>
              <a:buChar char=""/>
              <a:tabLst>
                <a:tab pos="499745" algn="l"/>
              </a:tabLst>
            </a:pPr>
            <a:r>
              <a:rPr sz="2400" spc="-5" dirty="0">
                <a:latin typeface="微软雅黑" panose="020B0503020204020204" charset="-122"/>
                <a:cs typeface="微软雅黑" panose="020B0503020204020204" charset="-122"/>
              </a:rPr>
              <a:t>进行党和国家机构的改革，努力提高干部的素质和能力；</a:t>
            </a:r>
            <a:endParaRPr sz="2400">
              <a:latin typeface="微软雅黑" panose="020B0503020204020204" charset="-122"/>
              <a:cs typeface="微软雅黑" panose="020B0503020204020204" charset="-122"/>
            </a:endParaRPr>
          </a:p>
          <a:p>
            <a:pPr marL="499110" indent="-343535">
              <a:lnSpc>
                <a:spcPct val="100000"/>
              </a:lnSpc>
              <a:spcBef>
                <a:spcPts val="1010"/>
              </a:spcBef>
              <a:buFont typeface="Wingdings" panose="05000000000000000000"/>
              <a:buChar char=""/>
              <a:tabLst>
                <a:tab pos="499745" algn="l"/>
              </a:tabLst>
            </a:pPr>
            <a:r>
              <a:rPr sz="2400" dirty="0">
                <a:latin typeface="微软雅黑" panose="020B0503020204020204" charset="-122"/>
                <a:cs typeface="微软雅黑" panose="020B0503020204020204" charset="-122"/>
              </a:rPr>
              <a:t>必须反对官僚主义，健全社会主义民主和法制；</a:t>
            </a:r>
            <a:endParaRPr sz="2400">
              <a:latin typeface="微软雅黑" panose="020B0503020204020204" charset="-122"/>
              <a:cs typeface="微软雅黑" panose="020B0503020204020204" charset="-122"/>
            </a:endParaRPr>
          </a:p>
          <a:p>
            <a:pPr marL="499110" indent="-343535">
              <a:lnSpc>
                <a:spcPct val="100000"/>
              </a:lnSpc>
              <a:spcBef>
                <a:spcPts val="1010"/>
              </a:spcBef>
              <a:buFont typeface="Wingdings" panose="05000000000000000000"/>
              <a:buChar char=""/>
              <a:tabLst>
                <a:tab pos="499745" algn="l"/>
              </a:tabLst>
            </a:pPr>
            <a:r>
              <a:rPr sz="2400" dirty="0">
                <a:latin typeface="微软雅黑" panose="020B0503020204020204" charset="-122"/>
                <a:cs typeface="微软雅黑" panose="020B0503020204020204" charset="-122"/>
              </a:rPr>
              <a:t>维护党的团结，特别是党中央领导核心的团结等。</a:t>
            </a:r>
            <a:endParaRPr sz="2400">
              <a:latin typeface="微软雅黑" panose="020B0503020204020204" charset="-122"/>
              <a:cs typeface="微软雅黑" panose="020B0503020204020204" charset="-122"/>
            </a:endParaRPr>
          </a:p>
        </p:txBody>
      </p:sp>
      <p:pic>
        <p:nvPicPr>
          <p:cNvPr id="9" name="图片 8" descr="logo"/>
          <p:cNvPicPr>
            <a:picLocks noChangeAspect="1"/>
          </p:cNvPicPr>
          <p:nvPr/>
        </p:nvPicPr>
        <p:blipFill>
          <a:blip r:embed="rId2"/>
          <a:stretch>
            <a:fillRect/>
          </a:stretch>
        </p:blipFill>
        <p:spPr>
          <a:xfrm>
            <a:off x="10427970" y="161925"/>
            <a:ext cx="1764030" cy="41529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1707"/>
            <a:ext cx="12191999" cy="614629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63500"/>
            <a:ext cx="5104765" cy="504825"/>
          </a:xfrm>
          <a:prstGeom prst="rect">
            <a:avLst/>
          </a:prstGeom>
        </p:spPr>
        <p:txBody>
          <a:bodyPr vert="horz" wrap="square" lIns="0" tIns="12700" rIns="0" bIns="0" rtlCol="0">
            <a:spAutoFit/>
          </a:bodyPr>
          <a:lstStyle/>
          <a:p>
            <a:pPr marL="12700">
              <a:lnSpc>
                <a:spcPct val="100000"/>
              </a:lnSpc>
              <a:spcBef>
                <a:spcPts val="100"/>
              </a:spcBef>
            </a:pPr>
            <a:r>
              <a:rPr dirty="0"/>
              <a:t>三、社会主义从一国到</a:t>
            </a:r>
            <a:r>
              <a:rPr spc="-15" dirty="0"/>
              <a:t>多</a:t>
            </a:r>
            <a:r>
              <a:rPr dirty="0"/>
              <a:t>国</a:t>
            </a:r>
            <a:endParaRPr dirty="0"/>
          </a:p>
        </p:txBody>
      </p:sp>
      <p:sp>
        <p:nvSpPr>
          <p:cNvPr id="6" name="object 6"/>
          <p:cNvSpPr/>
          <p:nvPr/>
        </p:nvSpPr>
        <p:spPr>
          <a:xfrm>
            <a:off x="7681976" y="1584325"/>
            <a:ext cx="3418331" cy="3528060"/>
          </a:xfrm>
          <a:prstGeom prst="rect">
            <a:avLst/>
          </a:prstGeom>
          <a:blipFill>
            <a:blip r:embed="rId2" cstate="print"/>
            <a:stretch>
              <a:fillRect/>
            </a:stretch>
          </a:blipFill>
        </p:spPr>
        <p:txBody>
          <a:bodyPr wrap="square" lIns="0" tIns="0" rIns="0" bIns="0" rtlCol="0"/>
          <a:lstStyle/>
          <a:p/>
        </p:txBody>
      </p:sp>
      <p:sp>
        <p:nvSpPr>
          <p:cNvPr id="7" name="object 7"/>
          <p:cNvSpPr txBox="1"/>
          <p:nvPr/>
        </p:nvSpPr>
        <p:spPr>
          <a:xfrm>
            <a:off x="629920" y="709930"/>
            <a:ext cx="6663055" cy="4902835"/>
          </a:xfrm>
          <a:prstGeom prst="rect">
            <a:avLst/>
          </a:prstGeom>
        </p:spPr>
        <p:txBody>
          <a:bodyPr vert="horz" wrap="square" lIns="0" tIns="230504" rIns="0" bIns="0" rtlCol="0">
            <a:spAutoFit/>
          </a:bodyPr>
          <a:lstStyle/>
          <a:p>
            <a:pPr marL="84455">
              <a:lnSpc>
                <a:spcPct val="100000"/>
              </a:lnSpc>
              <a:spcBef>
                <a:spcPts val="1815"/>
              </a:spcBef>
            </a:pPr>
            <a:r>
              <a:rPr sz="2800" b="1" spc="-5" dirty="0">
                <a:solidFill>
                  <a:srgbClr val="AA454A"/>
                </a:solidFill>
                <a:latin typeface="微软雅黑" panose="020B0503020204020204" charset="-122"/>
                <a:cs typeface="微软雅黑" panose="020B0503020204020204" charset="-122"/>
              </a:rPr>
              <a:t>2.</a:t>
            </a:r>
            <a:r>
              <a:rPr sz="2800" b="1" spc="-10" dirty="0">
                <a:solidFill>
                  <a:srgbClr val="AA454A"/>
                </a:solidFill>
                <a:latin typeface="微软雅黑" panose="020B0503020204020204" charset="-122"/>
                <a:cs typeface="微软雅黑" panose="020B0503020204020204" charset="-122"/>
              </a:rPr>
              <a:t>斯大林领导下的苏联对社会主义的探索</a:t>
            </a:r>
            <a:endParaRPr sz="2800">
              <a:latin typeface="微软雅黑" panose="020B0503020204020204" charset="-122"/>
              <a:cs typeface="微软雅黑" panose="020B0503020204020204" charset="-122"/>
            </a:endParaRPr>
          </a:p>
          <a:p>
            <a:pPr marL="12700">
              <a:lnSpc>
                <a:spcPct val="100000"/>
              </a:lnSpc>
              <a:spcBef>
                <a:spcPts val="1475"/>
              </a:spcBef>
            </a:pPr>
            <a:r>
              <a:rPr sz="2400" b="1" spc="-5" dirty="0">
                <a:solidFill>
                  <a:srgbClr val="AA454A"/>
                </a:solidFill>
                <a:latin typeface="微软雅黑" panose="020B0503020204020204" charset="-122"/>
                <a:cs typeface="微软雅黑" panose="020B0503020204020204" charset="-122"/>
              </a:rPr>
              <a:t>（1）</a:t>
            </a:r>
            <a:r>
              <a:rPr sz="2400" b="1" dirty="0">
                <a:solidFill>
                  <a:srgbClr val="AA454A"/>
                </a:solidFill>
                <a:latin typeface="微软雅黑" panose="020B0503020204020204" charset="-122"/>
                <a:cs typeface="微软雅黑" panose="020B0503020204020204" charset="-122"/>
              </a:rPr>
              <a:t>苏联模式的形成及其最终确立</a:t>
            </a:r>
            <a:endParaRPr sz="2400">
              <a:latin typeface="微软雅黑" panose="020B0503020204020204" charset="-122"/>
              <a:cs typeface="微软雅黑" panose="020B0503020204020204" charset="-122"/>
            </a:endParaRPr>
          </a:p>
          <a:p>
            <a:pPr marL="372745" marR="261620" indent="630555">
              <a:lnSpc>
                <a:spcPct val="120000"/>
              </a:lnSpc>
              <a:spcBef>
                <a:spcPts val="1085"/>
              </a:spcBef>
            </a:pPr>
            <a:r>
              <a:rPr sz="2400" dirty="0">
                <a:latin typeface="微软雅黑" panose="020B0503020204020204" charset="-122"/>
                <a:cs typeface="微软雅黑" panose="020B0503020204020204" charset="-122"/>
              </a:rPr>
              <a:t>列宁逝世后，联共（布）在苏联社会主 </a:t>
            </a:r>
            <a:r>
              <a:rPr sz="2400" spc="-5" dirty="0">
                <a:latin typeface="微软雅黑" panose="020B0503020204020204" charset="-122"/>
                <a:cs typeface="微软雅黑" panose="020B0503020204020204" charset="-122"/>
              </a:rPr>
              <a:t>义发展道路问题上出现了严重分歧，争论的 </a:t>
            </a:r>
            <a:r>
              <a:rPr sz="2400" dirty="0">
                <a:latin typeface="微软雅黑" panose="020B0503020204020204" charset="-122"/>
                <a:cs typeface="微软雅黑" panose="020B0503020204020204" charset="-122"/>
              </a:rPr>
              <a:t>结果最终是斯大林的政策主张占据了主导地 位</a:t>
            </a:r>
            <a:r>
              <a:rPr sz="2400" spc="-5" dirty="0">
                <a:latin typeface="微软雅黑" panose="020B0503020204020204" charset="-122"/>
                <a:cs typeface="微软雅黑" panose="020B0503020204020204" charset="-122"/>
              </a:rPr>
              <a:t>。1928</a:t>
            </a:r>
            <a:r>
              <a:rPr sz="2400" dirty="0">
                <a:latin typeface="微软雅黑" panose="020B0503020204020204" charset="-122"/>
                <a:cs typeface="微软雅黑" panose="020B0503020204020204" charset="-122"/>
              </a:rPr>
              <a:t>年</a:t>
            </a:r>
            <a:r>
              <a:rPr sz="2400" spc="-5" dirty="0">
                <a:latin typeface="微软雅黑" panose="020B0503020204020204" charset="-122"/>
                <a:cs typeface="微软雅黑" panose="020B0503020204020204" charset="-122"/>
              </a:rPr>
              <a:t>10</a:t>
            </a:r>
            <a:r>
              <a:rPr sz="2400" dirty="0">
                <a:latin typeface="微软雅黑" panose="020B0503020204020204" charset="-122"/>
                <a:cs typeface="微软雅黑" panose="020B0503020204020204" charset="-122"/>
              </a:rPr>
              <a:t>月，苏联开始实行以</a:t>
            </a:r>
            <a:r>
              <a:rPr sz="2400" b="1" dirty="0">
                <a:latin typeface="微软雅黑" panose="020B0503020204020204" charset="-122"/>
                <a:cs typeface="微软雅黑" panose="020B0503020204020204" charset="-122"/>
              </a:rPr>
              <a:t>优先发 </a:t>
            </a:r>
            <a:r>
              <a:rPr sz="2400" b="1" spc="-5" dirty="0">
                <a:latin typeface="微软雅黑" panose="020B0503020204020204" charset="-122"/>
                <a:cs typeface="微软雅黑" panose="020B0503020204020204" charset="-122"/>
              </a:rPr>
              <a:t>展重工业</a:t>
            </a:r>
            <a:r>
              <a:rPr sz="2400" spc="-5" dirty="0">
                <a:latin typeface="微软雅黑" panose="020B0503020204020204" charset="-122"/>
                <a:cs typeface="微软雅黑" panose="020B0503020204020204" charset="-122"/>
              </a:rPr>
              <a:t>为中心建立社会主义大工业的第一 </a:t>
            </a:r>
            <a:r>
              <a:rPr sz="2400" dirty="0">
                <a:latin typeface="微软雅黑" panose="020B0503020204020204" charset="-122"/>
                <a:cs typeface="微软雅黑" panose="020B0503020204020204" charset="-122"/>
              </a:rPr>
              <a:t>个五年计划</a:t>
            </a:r>
            <a:r>
              <a:rPr sz="2400" spc="-5" dirty="0">
                <a:latin typeface="微软雅黑" panose="020B0503020204020204" charset="-122"/>
                <a:cs typeface="微软雅黑" panose="020B0503020204020204" charset="-122"/>
              </a:rPr>
              <a:t>，1932</a:t>
            </a:r>
            <a:r>
              <a:rPr sz="2400" dirty="0">
                <a:latin typeface="微软雅黑" panose="020B0503020204020204" charset="-122"/>
                <a:cs typeface="微软雅黑" panose="020B0503020204020204" charset="-122"/>
              </a:rPr>
              <a:t>年底完成。斯大林在 </a:t>
            </a:r>
            <a:r>
              <a:rPr sz="2400" spc="-5" dirty="0">
                <a:latin typeface="微软雅黑" panose="020B0503020204020204" charset="-122"/>
                <a:cs typeface="微软雅黑" panose="020B0503020204020204" charset="-122"/>
              </a:rPr>
              <a:t>1936</a:t>
            </a:r>
            <a:r>
              <a:rPr sz="2400" dirty="0">
                <a:latin typeface="微软雅黑" panose="020B0503020204020204" charset="-122"/>
                <a:cs typeface="微软雅黑" panose="020B0503020204020204" charset="-122"/>
              </a:rPr>
              <a:t>年</a:t>
            </a:r>
            <a:r>
              <a:rPr sz="2400" spc="-5" dirty="0">
                <a:latin typeface="微软雅黑" panose="020B0503020204020204" charset="-122"/>
                <a:cs typeface="微软雅黑" panose="020B0503020204020204" charset="-122"/>
              </a:rPr>
              <a:t>11</a:t>
            </a:r>
            <a:r>
              <a:rPr sz="2400" dirty="0">
                <a:latin typeface="微软雅黑" panose="020B0503020204020204" charset="-122"/>
                <a:cs typeface="微软雅黑" panose="020B0503020204020204" charset="-122"/>
              </a:rPr>
              <a:t>月召开的全苏苏维埃第八次代表 </a:t>
            </a:r>
            <a:r>
              <a:rPr sz="2400" spc="-5" dirty="0">
                <a:latin typeface="微软雅黑" panose="020B0503020204020204" charset="-122"/>
                <a:cs typeface="微软雅黑" panose="020B0503020204020204" charset="-122"/>
              </a:rPr>
              <a:t>大会上，宣布苏联已建成社会主义社会，通 </a:t>
            </a:r>
            <a:r>
              <a:rPr sz="2400" dirty="0">
                <a:latin typeface="微软雅黑" panose="020B0503020204020204" charset="-122"/>
                <a:cs typeface="微软雅黑" panose="020B0503020204020204" charset="-122"/>
              </a:rPr>
              <a:t>过了苏联新宪法。</a:t>
            </a:r>
            <a:endParaRPr sz="2400">
              <a:latin typeface="微软雅黑" panose="020B0503020204020204" charset="-122"/>
              <a:cs typeface="微软雅黑" panose="020B0503020204020204" charset="-122"/>
            </a:endParaRPr>
          </a:p>
        </p:txBody>
      </p:sp>
      <p:sp>
        <p:nvSpPr>
          <p:cNvPr id="8" name="object 8"/>
          <p:cNvSpPr txBox="1"/>
          <p:nvPr/>
        </p:nvSpPr>
        <p:spPr>
          <a:xfrm>
            <a:off x="6591427"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9" name="object 9"/>
          <p:cNvSpPr txBox="1"/>
          <p:nvPr/>
        </p:nvSpPr>
        <p:spPr>
          <a:xfrm>
            <a:off x="7867015" y="6366702"/>
            <a:ext cx="428688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社会主义五百年的历史进程</a:t>
            </a:r>
            <a:endParaRPr sz="2800">
              <a:latin typeface="PMingLiU" panose="02020500000000000000" charset="-120"/>
              <a:cs typeface="PMingLiU" panose="02020500000000000000" charset="-120"/>
            </a:endParaRPr>
          </a:p>
        </p:txBody>
      </p:sp>
      <p:pic>
        <p:nvPicPr>
          <p:cNvPr id="10" name="图片 9" descr="logo"/>
          <p:cNvPicPr>
            <a:picLocks noChangeAspect="1"/>
          </p:cNvPicPr>
          <p:nvPr/>
        </p:nvPicPr>
        <p:blipFill>
          <a:blip r:embed="rId3"/>
          <a:stretch>
            <a:fillRect/>
          </a:stretch>
        </p:blipFill>
        <p:spPr>
          <a:xfrm>
            <a:off x="10427970" y="161925"/>
            <a:ext cx="1764030" cy="41529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1707"/>
            <a:ext cx="12191999" cy="614629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63500"/>
            <a:ext cx="5132070" cy="504825"/>
          </a:xfrm>
          <a:prstGeom prst="rect">
            <a:avLst/>
          </a:prstGeom>
        </p:spPr>
        <p:txBody>
          <a:bodyPr vert="horz" wrap="square" lIns="0" tIns="12700" rIns="0" bIns="0" rtlCol="0">
            <a:spAutoFit/>
          </a:bodyPr>
          <a:lstStyle/>
          <a:p>
            <a:pPr marL="12700">
              <a:lnSpc>
                <a:spcPct val="100000"/>
              </a:lnSpc>
              <a:spcBef>
                <a:spcPts val="100"/>
              </a:spcBef>
            </a:pPr>
            <a:r>
              <a:rPr dirty="0"/>
              <a:t>三、社会主义从一国到</a:t>
            </a:r>
            <a:r>
              <a:rPr spc="-15" dirty="0"/>
              <a:t>多</a:t>
            </a:r>
            <a:r>
              <a:rPr dirty="0"/>
              <a:t>国</a:t>
            </a:r>
            <a:endParaRPr dirty="0"/>
          </a:p>
        </p:txBody>
      </p:sp>
      <p:sp>
        <p:nvSpPr>
          <p:cNvPr id="6" name="object 6"/>
          <p:cNvSpPr txBox="1"/>
          <p:nvPr/>
        </p:nvSpPr>
        <p:spPr>
          <a:xfrm>
            <a:off x="2430526" y="1732914"/>
            <a:ext cx="1978025" cy="360680"/>
          </a:xfrm>
          <a:prstGeom prst="rect">
            <a:avLst/>
          </a:prstGeom>
        </p:spPr>
        <p:txBody>
          <a:bodyPr vert="horz" wrap="square" lIns="0" tIns="12065" rIns="0" bIns="0" rtlCol="0">
            <a:spAutoFit/>
          </a:bodyPr>
          <a:lstStyle/>
          <a:p>
            <a:pPr marL="12700">
              <a:lnSpc>
                <a:spcPct val="100000"/>
              </a:lnSpc>
              <a:spcBef>
                <a:spcPts val="95"/>
              </a:spcBef>
            </a:pPr>
            <a:r>
              <a:rPr sz="2200" spc="-5" dirty="0">
                <a:latin typeface="微软雅黑" panose="020B0503020204020204" charset="-122"/>
                <a:cs typeface="微软雅黑" panose="020B0503020204020204" charset="-122"/>
              </a:rPr>
              <a:t>发展战略方面：</a:t>
            </a:r>
            <a:endParaRPr sz="2200">
              <a:latin typeface="微软雅黑" panose="020B0503020204020204" charset="-122"/>
              <a:cs typeface="微软雅黑" panose="020B0503020204020204" charset="-122"/>
            </a:endParaRPr>
          </a:p>
        </p:txBody>
      </p:sp>
      <p:sp>
        <p:nvSpPr>
          <p:cNvPr id="7" name="object 7"/>
          <p:cNvSpPr txBox="1"/>
          <p:nvPr/>
        </p:nvSpPr>
        <p:spPr>
          <a:xfrm>
            <a:off x="2430526" y="2436734"/>
            <a:ext cx="4273550" cy="1132205"/>
          </a:xfrm>
          <a:prstGeom prst="rect">
            <a:avLst/>
          </a:prstGeom>
        </p:spPr>
        <p:txBody>
          <a:bodyPr vert="horz" wrap="square" lIns="0" tIns="45720" rIns="0" bIns="0" rtlCol="0">
            <a:spAutoFit/>
          </a:bodyPr>
          <a:lstStyle/>
          <a:p>
            <a:pPr marL="355600" indent="-342900">
              <a:lnSpc>
                <a:spcPct val="100000"/>
              </a:lnSpc>
              <a:spcBef>
                <a:spcPts val="360"/>
              </a:spcBef>
              <a:buFont typeface="Wingdings" panose="05000000000000000000"/>
              <a:buChar char=""/>
              <a:tabLst>
                <a:tab pos="355600" algn="l"/>
              </a:tabLst>
            </a:pPr>
            <a:r>
              <a:rPr sz="2200" spc="-5" dirty="0">
                <a:latin typeface="微软雅黑" panose="020B0503020204020204" charset="-122"/>
                <a:cs typeface="微软雅黑" panose="020B0503020204020204" charset="-122"/>
              </a:rPr>
              <a:t>以</a:t>
            </a:r>
            <a:r>
              <a:rPr sz="2200" b="1" spc="-5" dirty="0">
                <a:latin typeface="微软雅黑" panose="020B0503020204020204" charset="-122"/>
                <a:cs typeface="微软雅黑" panose="020B0503020204020204" charset="-122"/>
              </a:rPr>
              <a:t>重工业</a:t>
            </a:r>
            <a:r>
              <a:rPr sz="2200" spc="-5" dirty="0">
                <a:latin typeface="微软雅黑" panose="020B0503020204020204" charset="-122"/>
                <a:cs typeface="微软雅黑" panose="020B0503020204020204" charset="-122"/>
              </a:rPr>
              <a:t>为发展重点，实现从农</a:t>
            </a:r>
            <a:endParaRPr sz="2200">
              <a:latin typeface="微软雅黑" panose="020B0503020204020204" charset="-122"/>
              <a:cs typeface="微软雅黑" panose="020B0503020204020204" charset="-122"/>
            </a:endParaRPr>
          </a:p>
          <a:p>
            <a:pPr marR="1119505" algn="l">
              <a:lnSpc>
                <a:spcPct val="100000"/>
              </a:lnSpc>
              <a:spcBef>
                <a:spcPts val="265"/>
              </a:spcBef>
            </a:pPr>
            <a:r>
              <a:rPr sz="2200" spc="-5" dirty="0">
                <a:latin typeface="微软雅黑" panose="020B0503020204020204" charset="-122"/>
                <a:cs typeface="微软雅黑" panose="020B0503020204020204" charset="-122"/>
              </a:rPr>
              <a:t>业国到工业国的转</a:t>
            </a:r>
            <a:r>
              <a:rPr sz="2200" spc="-25" dirty="0">
                <a:latin typeface="微软雅黑" panose="020B0503020204020204" charset="-122"/>
                <a:cs typeface="微软雅黑" panose="020B0503020204020204" charset="-122"/>
              </a:rPr>
              <a:t>变</a:t>
            </a:r>
            <a:r>
              <a:rPr sz="2200" spc="-5" dirty="0">
                <a:latin typeface="微软雅黑" panose="020B0503020204020204" charset="-122"/>
                <a:cs typeface="微软雅黑" panose="020B0503020204020204" charset="-122"/>
              </a:rPr>
              <a:t>；</a:t>
            </a:r>
            <a:endParaRPr sz="2200">
              <a:latin typeface="微软雅黑" panose="020B0503020204020204" charset="-122"/>
              <a:cs typeface="微软雅黑" panose="020B0503020204020204" charset="-122"/>
            </a:endParaRPr>
          </a:p>
          <a:p>
            <a:pPr marL="355600" marR="1120140" indent="-355600" algn="l">
              <a:lnSpc>
                <a:spcPct val="100000"/>
              </a:lnSpc>
              <a:spcBef>
                <a:spcPts val="265"/>
              </a:spcBef>
              <a:buFont typeface="Wingdings" panose="05000000000000000000"/>
              <a:buChar char=""/>
              <a:tabLst>
                <a:tab pos="355600" algn="l"/>
              </a:tabLst>
            </a:pPr>
            <a:r>
              <a:rPr sz="2200" spc="-5" dirty="0">
                <a:latin typeface="微软雅黑" panose="020B0503020204020204" charset="-122"/>
                <a:cs typeface="微软雅黑" panose="020B0503020204020204" charset="-122"/>
              </a:rPr>
              <a:t>开展</a:t>
            </a:r>
            <a:r>
              <a:rPr sz="2200" b="1" spc="-5" dirty="0">
                <a:latin typeface="微软雅黑" panose="020B0503020204020204" charset="-122"/>
                <a:cs typeface="微软雅黑" panose="020B0503020204020204" charset="-122"/>
              </a:rPr>
              <a:t>农业集体化</a:t>
            </a:r>
            <a:r>
              <a:rPr sz="2200" spc="-5" dirty="0">
                <a:latin typeface="微软雅黑" panose="020B0503020204020204" charset="-122"/>
                <a:cs typeface="微软雅黑" panose="020B0503020204020204" charset="-122"/>
              </a:rPr>
              <a:t>运动。</a:t>
            </a:r>
            <a:endParaRPr sz="2200">
              <a:latin typeface="微软雅黑" panose="020B0503020204020204" charset="-122"/>
              <a:cs typeface="微软雅黑" panose="020B0503020204020204" charset="-122"/>
            </a:endParaRPr>
          </a:p>
        </p:txBody>
      </p:sp>
      <p:sp>
        <p:nvSpPr>
          <p:cNvPr id="8" name="object 8"/>
          <p:cNvSpPr/>
          <p:nvPr/>
        </p:nvSpPr>
        <p:spPr>
          <a:xfrm>
            <a:off x="6888480" y="3933444"/>
            <a:ext cx="3959352" cy="2139695"/>
          </a:xfrm>
          <a:prstGeom prst="rect">
            <a:avLst/>
          </a:prstGeom>
          <a:blipFill>
            <a:blip r:embed="rId2" cstate="print"/>
            <a:stretch>
              <a:fillRect/>
            </a:stretch>
          </a:blipFill>
        </p:spPr>
        <p:txBody>
          <a:bodyPr wrap="square" lIns="0" tIns="0" rIns="0" bIns="0" rtlCol="0"/>
          <a:lstStyle/>
          <a:p/>
        </p:txBody>
      </p:sp>
      <p:sp>
        <p:nvSpPr>
          <p:cNvPr id="9" name="object 9"/>
          <p:cNvSpPr txBox="1"/>
          <p:nvPr/>
        </p:nvSpPr>
        <p:spPr>
          <a:xfrm>
            <a:off x="6967855" y="1684731"/>
            <a:ext cx="1978025" cy="360680"/>
          </a:xfrm>
          <a:prstGeom prst="rect">
            <a:avLst/>
          </a:prstGeom>
        </p:spPr>
        <p:txBody>
          <a:bodyPr vert="horz" wrap="square" lIns="0" tIns="12065" rIns="0" bIns="0" rtlCol="0">
            <a:spAutoFit/>
          </a:bodyPr>
          <a:lstStyle/>
          <a:p>
            <a:pPr marL="12700">
              <a:lnSpc>
                <a:spcPct val="100000"/>
              </a:lnSpc>
              <a:spcBef>
                <a:spcPts val="95"/>
              </a:spcBef>
            </a:pPr>
            <a:r>
              <a:rPr sz="2200" spc="-10" dirty="0">
                <a:latin typeface="微软雅黑" panose="020B0503020204020204" charset="-122"/>
                <a:cs typeface="微软雅黑" panose="020B0503020204020204" charset="-122"/>
              </a:rPr>
              <a:t>经济体制方面：</a:t>
            </a:r>
            <a:endParaRPr sz="2200">
              <a:latin typeface="微软雅黑" panose="020B0503020204020204" charset="-122"/>
              <a:cs typeface="微软雅黑" panose="020B0503020204020204" charset="-122"/>
            </a:endParaRPr>
          </a:p>
        </p:txBody>
      </p:sp>
      <p:sp>
        <p:nvSpPr>
          <p:cNvPr id="10" name="object 10"/>
          <p:cNvSpPr txBox="1"/>
          <p:nvPr/>
        </p:nvSpPr>
        <p:spPr>
          <a:xfrm>
            <a:off x="2430526" y="2101723"/>
            <a:ext cx="8253095" cy="360680"/>
          </a:xfrm>
          <a:prstGeom prst="rect">
            <a:avLst/>
          </a:prstGeom>
        </p:spPr>
        <p:txBody>
          <a:bodyPr vert="horz" wrap="square" lIns="0" tIns="12065" rIns="0" bIns="0" rtlCol="0">
            <a:spAutoFit/>
          </a:bodyPr>
          <a:lstStyle/>
          <a:p>
            <a:pPr marL="355600" indent="-342900">
              <a:lnSpc>
                <a:spcPct val="100000"/>
              </a:lnSpc>
              <a:spcBef>
                <a:spcPts val="95"/>
              </a:spcBef>
              <a:buFont typeface="Wingdings" panose="05000000000000000000"/>
              <a:buChar char=""/>
              <a:tabLst>
                <a:tab pos="355600" algn="l"/>
              </a:tabLst>
            </a:pPr>
            <a:r>
              <a:rPr sz="2200" spc="-5" dirty="0">
                <a:latin typeface="微软雅黑" panose="020B0503020204020204" charset="-122"/>
                <a:cs typeface="微软雅黑" panose="020B0503020204020204" charset="-122"/>
              </a:rPr>
              <a:t>以</a:t>
            </a:r>
            <a:r>
              <a:rPr sz="2200" b="1" spc="-5" dirty="0">
                <a:latin typeface="微软雅黑" panose="020B0503020204020204" charset="-122"/>
                <a:cs typeface="微软雅黑" panose="020B0503020204020204" charset="-122"/>
              </a:rPr>
              <a:t>高速</a:t>
            </a:r>
            <a:r>
              <a:rPr sz="2200" b="1" dirty="0">
                <a:latin typeface="微软雅黑" panose="020B0503020204020204" charset="-122"/>
                <a:cs typeface="微软雅黑" panose="020B0503020204020204" charset="-122"/>
              </a:rPr>
              <a:t>发</a:t>
            </a:r>
            <a:r>
              <a:rPr sz="2200" b="1" spc="10" dirty="0">
                <a:latin typeface="微软雅黑" panose="020B0503020204020204" charset="-122"/>
                <a:cs typeface="微软雅黑" panose="020B0503020204020204" charset="-122"/>
              </a:rPr>
              <a:t>展</a:t>
            </a:r>
            <a:r>
              <a:rPr sz="2200" spc="-5" dirty="0">
                <a:latin typeface="微软雅黑" panose="020B0503020204020204" charset="-122"/>
                <a:cs typeface="微软雅黑" panose="020B0503020204020204" charset="-122"/>
              </a:rPr>
              <a:t>国民经</a:t>
            </a:r>
            <a:r>
              <a:rPr sz="2200" dirty="0">
                <a:latin typeface="微软雅黑" panose="020B0503020204020204" charset="-122"/>
                <a:cs typeface="微软雅黑" panose="020B0503020204020204" charset="-122"/>
              </a:rPr>
              <a:t>济为</a:t>
            </a:r>
            <a:r>
              <a:rPr sz="2200" spc="-5" dirty="0">
                <a:latin typeface="微软雅黑" panose="020B0503020204020204" charset="-122"/>
                <a:cs typeface="微软雅黑" panose="020B0503020204020204" charset="-122"/>
              </a:rPr>
              <a:t>首要任</a:t>
            </a:r>
            <a:r>
              <a:rPr sz="2200" spc="15" dirty="0">
                <a:latin typeface="微软雅黑" panose="020B0503020204020204" charset="-122"/>
                <a:cs typeface="微软雅黑" panose="020B0503020204020204" charset="-122"/>
              </a:rPr>
              <a:t>务</a:t>
            </a:r>
            <a:r>
              <a:rPr sz="2200" spc="5" dirty="0">
                <a:latin typeface="微软雅黑" panose="020B0503020204020204" charset="-122"/>
                <a:cs typeface="微软雅黑" panose="020B0503020204020204" charset="-122"/>
              </a:rPr>
              <a:t>；</a:t>
            </a:r>
            <a:r>
              <a:rPr sz="3300" spc="7" baseline="3000" dirty="0">
                <a:latin typeface="Wingdings" panose="05000000000000000000"/>
                <a:cs typeface="Wingdings" panose="05000000000000000000"/>
              </a:rPr>
              <a:t></a:t>
            </a:r>
            <a:r>
              <a:rPr sz="3300" spc="509" baseline="3000" dirty="0">
                <a:latin typeface="Times New Roman" panose="02020603050405020304"/>
                <a:cs typeface="Times New Roman" panose="02020603050405020304"/>
              </a:rPr>
              <a:t> </a:t>
            </a:r>
            <a:r>
              <a:rPr sz="3300" spc="-7" baseline="3000" dirty="0">
                <a:latin typeface="微软雅黑" panose="020B0503020204020204" charset="-122"/>
                <a:cs typeface="微软雅黑" panose="020B0503020204020204" charset="-122"/>
              </a:rPr>
              <a:t>单一生产资料</a:t>
            </a:r>
            <a:r>
              <a:rPr sz="3300" b="1" spc="-7" baseline="3000" dirty="0">
                <a:latin typeface="微软雅黑" panose="020B0503020204020204" charset="-122"/>
                <a:cs typeface="微软雅黑" panose="020B0503020204020204" charset="-122"/>
              </a:rPr>
              <a:t>公有制</a:t>
            </a:r>
            <a:r>
              <a:rPr sz="3300" spc="-7" baseline="3000" dirty="0">
                <a:latin typeface="微软雅黑" panose="020B0503020204020204" charset="-122"/>
                <a:cs typeface="微软雅黑" panose="020B0503020204020204" charset="-122"/>
              </a:rPr>
              <a:t>形式；</a:t>
            </a:r>
            <a:endParaRPr sz="3300" baseline="3000">
              <a:latin typeface="微软雅黑" panose="020B0503020204020204" charset="-122"/>
              <a:cs typeface="微软雅黑" panose="020B0503020204020204" charset="-122"/>
            </a:endParaRPr>
          </a:p>
        </p:txBody>
      </p:sp>
      <p:sp>
        <p:nvSpPr>
          <p:cNvPr id="11" name="object 11"/>
          <p:cNvSpPr txBox="1"/>
          <p:nvPr/>
        </p:nvSpPr>
        <p:spPr>
          <a:xfrm>
            <a:off x="6967855" y="2422295"/>
            <a:ext cx="4001135" cy="1233170"/>
          </a:xfrm>
          <a:prstGeom prst="rect">
            <a:avLst/>
          </a:prstGeom>
        </p:spPr>
        <p:txBody>
          <a:bodyPr vert="horz" wrap="square" lIns="0" tIns="79375" rIns="0" bIns="0" rtlCol="0">
            <a:spAutoFit/>
          </a:bodyPr>
          <a:lstStyle/>
          <a:p>
            <a:pPr marL="355600" indent="-342900">
              <a:lnSpc>
                <a:spcPct val="100000"/>
              </a:lnSpc>
              <a:spcBef>
                <a:spcPts val="625"/>
              </a:spcBef>
              <a:buFont typeface="Wingdings" panose="05000000000000000000"/>
              <a:buChar char=""/>
              <a:tabLst>
                <a:tab pos="355600" algn="l"/>
              </a:tabLst>
            </a:pPr>
            <a:r>
              <a:rPr sz="2200" spc="-5" dirty="0">
                <a:latin typeface="微软雅黑" panose="020B0503020204020204" charset="-122"/>
                <a:cs typeface="微软雅黑" panose="020B0503020204020204" charset="-122"/>
              </a:rPr>
              <a:t>集中统一</a:t>
            </a:r>
            <a:r>
              <a:rPr sz="2200" b="1" spc="-5" dirty="0">
                <a:latin typeface="微软雅黑" panose="020B0503020204020204" charset="-122"/>
                <a:cs typeface="微软雅黑" panose="020B0503020204020204" charset="-122"/>
              </a:rPr>
              <a:t>指令性计划</a:t>
            </a:r>
            <a:r>
              <a:rPr sz="2200" spc="-5" dirty="0">
                <a:latin typeface="微软雅黑" panose="020B0503020204020204" charset="-122"/>
                <a:cs typeface="微软雅黑" panose="020B0503020204020204" charset="-122"/>
              </a:rPr>
              <a:t>管理；</a:t>
            </a:r>
            <a:endParaRPr sz="2200">
              <a:latin typeface="微软雅黑" panose="020B0503020204020204" charset="-122"/>
              <a:cs typeface="微软雅黑" panose="020B0503020204020204" charset="-122"/>
            </a:endParaRPr>
          </a:p>
          <a:p>
            <a:pPr marL="355600" indent="-342900">
              <a:lnSpc>
                <a:spcPct val="100000"/>
              </a:lnSpc>
              <a:spcBef>
                <a:spcPts val="530"/>
              </a:spcBef>
              <a:buFont typeface="Wingdings" panose="05000000000000000000"/>
              <a:buChar char=""/>
              <a:tabLst>
                <a:tab pos="355600" algn="l"/>
              </a:tabLst>
            </a:pPr>
            <a:r>
              <a:rPr sz="2200" spc="-5" dirty="0">
                <a:latin typeface="微软雅黑" panose="020B0503020204020204" charset="-122"/>
                <a:cs typeface="微软雅黑" panose="020B0503020204020204" charset="-122"/>
              </a:rPr>
              <a:t>优先发</a:t>
            </a:r>
            <a:r>
              <a:rPr sz="2200" spc="5" dirty="0">
                <a:latin typeface="微软雅黑" panose="020B0503020204020204" charset="-122"/>
                <a:cs typeface="微软雅黑" panose="020B0503020204020204" charset="-122"/>
              </a:rPr>
              <a:t>展</a:t>
            </a:r>
            <a:r>
              <a:rPr sz="2200" b="1" dirty="0">
                <a:latin typeface="微软雅黑" panose="020B0503020204020204" charset="-122"/>
                <a:cs typeface="微软雅黑" panose="020B0503020204020204" charset="-122"/>
              </a:rPr>
              <a:t>重</a:t>
            </a:r>
            <a:r>
              <a:rPr sz="2200" b="1" spc="-5" dirty="0">
                <a:latin typeface="微软雅黑" panose="020B0503020204020204" charset="-122"/>
                <a:cs typeface="微软雅黑" panose="020B0503020204020204" charset="-122"/>
              </a:rPr>
              <a:t>工业</a:t>
            </a:r>
            <a:r>
              <a:rPr sz="2200" spc="-5" dirty="0">
                <a:latin typeface="微软雅黑" panose="020B0503020204020204" charset="-122"/>
                <a:cs typeface="微软雅黑" panose="020B0503020204020204" charset="-122"/>
              </a:rPr>
              <a:t>和</a:t>
            </a:r>
            <a:r>
              <a:rPr sz="2200" dirty="0">
                <a:latin typeface="微软雅黑" panose="020B0503020204020204" charset="-122"/>
                <a:cs typeface="微软雅黑" panose="020B0503020204020204" charset="-122"/>
              </a:rPr>
              <a:t>军事工</a:t>
            </a:r>
            <a:r>
              <a:rPr sz="2200" spc="-5" dirty="0">
                <a:latin typeface="微软雅黑" panose="020B0503020204020204" charset="-122"/>
                <a:cs typeface="微软雅黑" panose="020B0503020204020204" charset="-122"/>
              </a:rPr>
              <a:t>业；</a:t>
            </a:r>
            <a:endParaRPr sz="2200">
              <a:latin typeface="微软雅黑" panose="020B0503020204020204" charset="-122"/>
              <a:cs typeface="微软雅黑" panose="020B0503020204020204" charset="-122"/>
            </a:endParaRPr>
          </a:p>
          <a:p>
            <a:pPr marL="355600" indent="-342900">
              <a:lnSpc>
                <a:spcPct val="100000"/>
              </a:lnSpc>
              <a:spcBef>
                <a:spcPts val="530"/>
              </a:spcBef>
              <a:buFont typeface="Wingdings" panose="05000000000000000000"/>
              <a:buChar char=""/>
              <a:tabLst>
                <a:tab pos="355600" algn="l"/>
              </a:tabLst>
            </a:pPr>
            <a:r>
              <a:rPr sz="2200" spc="-5" dirty="0">
                <a:latin typeface="微软雅黑" panose="020B0503020204020204" charset="-122"/>
                <a:cs typeface="微软雅黑" panose="020B0503020204020204" charset="-122"/>
              </a:rPr>
              <a:t>单一的</a:t>
            </a:r>
            <a:r>
              <a:rPr sz="2200" b="1" spc="-5" dirty="0">
                <a:latin typeface="微软雅黑" panose="020B0503020204020204" charset="-122"/>
                <a:cs typeface="微软雅黑" panose="020B0503020204020204" charset="-122"/>
              </a:rPr>
              <a:t>按劳分配</a:t>
            </a:r>
            <a:r>
              <a:rPr sz="2200" spc="-5" dirty="0">
                <a:latin typeface="微软雅黑" panose="020B0503020204020204" charset="-122"/>
                <a:cs typeface="微软雅黑" panose="020B0503020204020204" charset="-122"/>
              </a:rPr>
              <a:t>方式。</a:t>
            </a:r>
            <a:endParaRPr sz="2200">
              <a:latin typeface="微软雅黑" panose="020B0503020204020204" charset="-122"/>
              <a:cs typeface="微软雅黑" panose="020B0503020204020204" charset="-122"/>
            </a:endParaRPr>
          </a:p>
        </p:txBody>
      </p:sp>
      <p:sp>
        <p:nvSpPr>
          <p:cNvPr id="12" name="object 12"/>
          <p:cNvSpPr/>
          <p:nvPr/>
        </p:nvSpPr>
        <p:spPr>
          <a:xfrm>
            <a:off x="2496311" y="3933444"/>
            <a:ext cx="3838955" cy="2106168"/>
          </a:xfrm>
          <a:prstGeom prst="rect">
            <a:avLst/>
          </a:prstGeom>
          <a:blipFill>
            <a:blip r:embed="rId3" cstate="print"/>
            <a:stretch>
              <a:fillRect/>
            </a:stretch>
          </a:blipFill>
        </p:spPr>
        <p:txBody>
          <a:bodyPr wrap="square" lIns="0" tIns="0" rIns="0" bIns="0" rtlCol="0"/>
          <a:lstStyle/>
          <a:p/>
        </p:txBody>
      </p:sp>
      <p:sp>
        <p:nvSpPr>
          <p:cNvPr id="13" name="object 13"/>
          <p:cNvSpPr/>
          <p:nvPr/>
        </p:nvSpPr>
        <p:spPr>
          <a:xfrm>
            <a:off x="419100" y="2186813"/>
            <a:ext cx="1744852" cy="3242945"/>
          </a:xfrm>
          <a:prstGeom prst="rect">
            <a:avLst/>
          </a:prstGeom>
          <a:blipFill>
            <a:blip r:embed="rId4" cstate="print"/>
            <a:stretch>
              <a:fillRect/>
            </a:stretch>
          </a:blipFill>
        </p:spPr>
        <p:txBody>
          <a:bodyPr wrap="square" lIns="0" tIns="0" rIns="0" bIns="0" rtlCol="0"/>
          <a:lstStyle/>
          <a:p/>
        </p:txBody>
      </p:sp>
      <p:sp>
        <p:nvSpPr>
          <p:cNvPr id="14" name="object 14"/>
          <p:cNvSpPr/>
          <p:nvPr/>
        </p:nvSpPr>
        <p:spPr>
          <a:xfrm>
            <a:off x="480822" y="2134361"/>
            <a:ext cx="1726691" cy="3224784"/>
          </a:xfrm>
          <a:prstGeom prst="rect">
            <a:avLst/>
          </a:prstGeom>
          <a:blipFill>
            <a:blip r:embed="rId5" cstate="print"/>
            <a:stretch>
              <a:fillRect/>
            </a:stretch>
          </a:blipFill>
        </p:spPr>
        <p:txBody>
          <a:bodyPr wrap="square" lIns="0" tIns="0" rIns="0" bIns="0" rtlCol="0"/>
          <a:lstStyle/>
          <a:p/>
        </p:txBody>
      </p:sp>
      <p:sp>
        <p:nvSpPr>
          <p:cNvPr id="15" name="object 15"/>
          <p:cNvSpPr/>
          <p:nvPr/>
        </p:nvSpPr>
        <p:spPr>
          <a:xfrm>
            <a:off x="480822" y="2134361"/>
            <a:ext cx="1727200" cy="3225165"/>
          </a:xfrm>
          <a:custGeom>
            <a:avLst/>
            <a:gdLst/>
            <a:ahLst/>
            <a:cxnLst/>
            <a:rect l="l" t="t" r="r" b="b"/>
            <a:pathLst>
              <a:path w="1727200" h="3225165">
                <a:moveTo>
                  <a:pt x="270827" y="2953893"/>
                </a:moveTo>
                <a:lnTo>
                  <a:pt x="270827" y="135382"/>
                </a:lnTo>
                <a:lnTo>
                  <a:pt x="277731" y="92577"/>
                </a:lnTo>
                <a:lnTo>
                  <a:pt x="296955" y="55412"/>
                </a:lnTo>
                <a:lnTo>
                  <a:pt x="326270" y="26111"/>
                </a:lnTo>
                <a:lnTo>
                  <a:pt x="363444" y="6898"/>
                </a:lnTo>
                <a:lnTo>
                  <a:pt x="406247" y="0"/>
                </a:lnTo>
                <a:lnTo>
                  <a:pt x="1591310" y="0"/>
                </a:lnTo>
                <a:lnTo>
                  <a:pt x="1634114" y="6898"/>
                </a:lnTo>
                <a:lnTo>
                  <a:pt x="1671279" y="26111"/>
                </a:lnTo>
                <a:lnTo>
                  <a:pt x="1700580" y="55412"/>
                </a:lnTo>
                <a:lnTo>
                  <a:pt x="1719793" y="92577"/>
                </a:lnTo>
                <a:lnTo>
                  <a:pt x="1726691" y="135382"/>
                </a:lnTo>
                <a:lnTo>
                  <a:pt x="1719793" y="178199"/>
                </a:lnTo>
                <a:lnTo>
                  <a:pt x="1700580" y="215396"/>
                </a:lnTo>
                <a:lnTo>
                  <a:pt x="1671279" y="244735"/>
                </a:lnTo>
                <a:lnTo>
                  <a:pt x="1634114" y="263979"/>
                </a:lnTo>
                <a:lnTo>
                  <a:pt x="1591310" y="270890"/>
                </a:lnTo>
                <a:lnTo>
                  <a:pt x="1455801" y="270890"/>
                </a:lnTo>
                <a:lnTo>
                  <a:pt x="1455801" y="3089402"/>
                </a:lnTo>
                <a:lnTo>
                  <a:pt x="1448902" y="3132206"/>
                </a:lnTo>
                <a:lnTo>
                  <a:pt x="1429689" y="3169371"/>
                </a:lnTo>
                <a:lnTo>
                  <a:pt x="1400388" y="3198672"/>
                </a:lnTo>
                <a:lnTo>
                  <a:pt x="1363223" y="3217885"/>
                </a:lnTo>
                <a:lnTo>
                  <a:pt x="1320419" y="3224784"/>
                </a:lnTo>
                <a:lnTo>
                  <a:pt x="135420" y="3224784"/>
                </a:lnTo>
                <a:lnTo>
                  <a:pt x="92616" y="3217885"/>
                </a:lnTo>
                <a:lnTo>
                  <a:pt x="55442" y="3198672"/>
                </a:lnTo>
                <a:lnTo>
                  <a:pt x="26128" y="3169371"/>
                </a:lnTo>
                <a:lnTo>
                  <a:pt x="6903" y="3132206"/>
                </a:lnTo>
                <a:lnTo>
                  <a:pt x="0" y="3089402"/>
                </a:lnTo>
                <a:lnTo>
                  <a:pt x="6903" y="3046584"/>
                </a:lnTo>
                <a:lnTo>
                  <a:pt x="26128" y="3009387"/>
                </a:lnTo>
                <a:lnTo>
                  <a:pt x="55442" y="2980048"/>
                </a:lnTo>
                <a:lnTo>
                  <a:pt x="92616" y="2960804"/>
                </a:lnTo>
                <a:lnTo>
                  <a:pt x="135420" y="2953893"/>
                </a:lnTo>
                <a:lnTo>
                  <a:pt x="270827" y="2953893"/>
                </a:lnTo>
                <a:close/>
              </a:path>
            </a:pathLst>
          </a:custGeom>
          <a:ln w="19812">
            <a:solidFill>
              <a:srgbClr val="FF6600"/>
            </a:solidFill>
          </a:ln>
        </p:spPr>
        <p:txBody>
          <a:bodyPr wrap="square" lIns="0" tIns="0" rIns="0" bIns="0" rtlCol="0"/>
          <a:lstStyle/>
          <a:p/>
        </p:txBody>
      </p:sp>
      <p:sp>
        <p:nvSpPr>
          <p:cNvPr id="16" name="object 16"/>
          <p:cNvSpPr/>
          <p:nvPr/>
        </p:nvSpPr>
        <p:spPr>
          <a:xfrm>
            <a:off x="819365" y="2134361"/>
            <a:ext cx="203200" cy="271145"/>
          </a:xfrm>
          <a:custGeom>
            <a:avLst/>
            <a:gdLst/>
            <a:ahLst/>
            <a:cxnLst/>
            <a:rect l="l" t="t" r="r" b="b"/>
            <a:pathLst>
              <a:path w="203200" h="271144">
                <a:moveTo>
                  <a:pt x="67703" y="0"/>
                </a:moveTo>
                <a:lnTo>
                  <a:pt x="110506" y="6898"/>
                </a:lnTo>
                <a:lnTo>
                  <a:pt x="147680" y="26111"/>
                </a:lnTo>
                <a:lnTo>
                  <a:pt x="176995" y="55412"/>
                </a:lnTo>
                <a:lnTo>
                  <a:pt x="196219" y="92577"/>
                </a:lnTo>
                <a:lnTo>
                  <a:pt x="203123" y="135382"/>
                </a:lnTo>
                <a:lnTo>
                  <a:pt x="196219" y="178199"/>
                </a:lnTo>
                <a:lnTo>
                  <a:pt x="176995" y="215396"/>
                </a:lnTo>
                <a:lnTo>
                  <a:pt x="147680" y="244735"/>
                </a:lnTo>
                <a:lnTo>
                  <a:pt x="110506" y="263979"/>
                </a:lnTo>
                <a:lnTo>
                  <a:pt x="67703" y="270890"/>
                </a:lnTo>
                <a:lnTo>
                  <a:pt x="41351" y="265562"/>
                </a:lnTo>
                <a:lnTo>
                  <a:pt x="19831" y="251031"/>
                </a:lnTo>
                <a:lnTo>
                  <a:pt x="5320" y="229475"/>
                </a:lnTo>
                <a:lnTo>
                  <a:pt x="0" y="203073"/>
                </a:lnTo>
                <a:lnTo>
                  <a:pt x="5320" y="176744"/>
                </a:lnTo>
                <a:lnTo>
                  <a:pt x="19831" y="155225"/>
                </a:lnTo>
                <a:lnTo>
                  <a:pt x="41351" y="140708"/>
                </a:lnTo>
                <a:lnTo>
                  <a:pt x="67703" y="135382"/>
                </a:lnTo>
                <a:lnTo>
                  <a:pt x="203123" y="135382"/>
                </a:lnTo>
              </a:path>
            </a:pathLst>
          </a:custGeom>
          <a:ln w="19812">
            <a:solidFill>
              <a:srgbClr val="FF6600"/>
            </a:solidFill>
          </a:ln>
        </p:spPr>
        <p:txBody>
          <a:bodyPr wrap="square" lIns="0" tIns="0" rIns="0" bIns="0" rtlCol="0"/>
          <a:lstStyle/>
          <a:p/>
        </p:txBody>
      </p:sp>
      <p:sp>
        <p:nvSpPr>
          <p:cNvPr id="17" name="object 17"/>
          <p:cNvSpPr/>
          <p:nvPr/>
        </p:nvSpPr>
        <p:spPr>
          <a:xfrm>
            <a:off x="887069" y="2405252"/>
            <a:ext cx="1049655" cy="0"/>
          </a:xfrm>
          <a:custGeom>
            <a:avLst/>
            <a:gdLst/>
            <a:ahLst/>
            <a:cxnLst/>
            <a:rect l="l" t="t" r="r" b="b"/>
            <a:pathLst>
              <a:path w="1049655">
                <a:moveTo>
                  <a:pt x="1049553" y="0"/>
                </a:moveTo>
                <a:lnTo>
                  <a:pt x="0" y="0"/>
                </a:lnTo>
              </a:path>
            </a:pathLst>
          </a:custGeom>
          <a:ln w="19812">
            <a:solidFill>
              <a:srgbClr val="FF6600"/>
            </a:solidFill>
          </a:ln>
        </p:spPr>
        <p:txBody>
          <a:bodyPr wrap="square" lIns="0" tIns="0" rIns="0" bIns="0" rtlCol="0"/>
          <a:lstStyle/>
          <a:p/>
        </p:txBody>
      </p:sp>
      <p:sp>
        <p:nvSpPr>
          <p:cNvPr id="18" name="object 18"/>
          <p:cNvSpPr/>
          <p:nvPr/>
        </p:nvSpPr>
        <p:spPr>
          <a:xfrm>
            <a:off x="606336" y="5078348"/>
            <a:ext cx="155219" cy="155320"/>
          </a:xfrm>
          <a:prstGeom prst="rect">
            <a:avLst/>
          </a:prstGeom>
          <a:blipFill>
            <a:blip r:embed="rId6" cstate="print"/>
            <a:stretch>
              <a:fillRect/>
            </a:stretch>
          </a:blipFill>
        </p:spPr>
        <p:txBody>
          <a:bodyPr wrap="square" lIns="0" tIns="0" rIns="0" bIns="0" rtlCol="0"/>
          <a:lstStyle/>
          <a:p/>
        </p:txBody>
      </p:sp>
      <p:sp>
        <p:nvSpPr>
          <p:cNvPr id="19" name="object 19"/>
          <p:cNvSpPr/>
          <p:nvPr/>
        </p:nvSpPr>
        <p:spPr>
          <a:xfrm>
            <a:off x="616242" y="5088254"/>
            <a:ext cx="135890" cy="271145"/>
          </a:xfrm>
          <a:custGeom>
            <a:avLst/>
            <a:gdLst/>
            <a:ahLst/>
            <a:cxnLst/>
            <a:rect l="l" t="t" r="r" b="b"/>
            <a:pathLst>
              <a:path w="135890" h="271145">
                <a:moveTo>
                  <a:pt x="0" y="270891"/>
                </a:moveTo>
                <a:lnTo>
                  <a:pt x="42803" y="263992"/>
                </a:lnTo>
                <a:lnTo>
                  <a:pt x="79977" y="244779"/>
                </a:lnTo>
                <a:lnTo>
                  <a:pt x="109291" y="215478"/>
                </a:lnTo>
                <a:lnTo>
                  <a:pt x="128516" y="178313"/>
                </a:lnTo>
                <a:lnTo>
                  <a:pt x="135420" y="135509"/>
                </a:lnTo>
                <a:lnTo>
                  <a:pt x="135407" y="0"/>
                </a:lnTo>
              </a:path>
            </a:pathLst>
          </a:custGeom>
          <a:ln w="19812">
            <a:solidFill>
              <a:srgbClr val="FF6600"/>
            </a:solidFill>
          </a:ln>
        </p:spPr>
        <p:txBody>
          <a:bodyPr wrap="square" lIns="0" tIns="0" rIns="0" bIns="0" rtlCol="0"/>
          <a:lstStyle/>
          <a:p/>
        </p:txBody>
      </p:sp>
      <p:sp>
        <p:nvSpPr>
          <p:cNvPr id="20" name="object 20"/>
          <p:cNvSpPr/>
          <p:nvPr/>
        </p:nvSpPr>
        <p:spPr>
          <a:xfrm>
            <a:off x="903732" y="2564892"/>
            <a:ext cx="1004125" cy="2604388"/>
          </a:xfrm>
          <a:prstGeom prst="rect">
            <a:avLst/>
          </a:prstGeom>
          <a:blipFill>
            <a:blip r:embed="rId7" cstate="print"/>
            <a:stretch>
              <a:fillRect/>
            </a:stretch>
          </a:blipFill>
        </p:spPr>
        <p:txBody>
          <a:bodyPr wrap="square" lIns="0" tIns="0" rIns="0" bIns="0" rtlCol="0"/>
          <a:lstStyle/>
          <a:p/>
        </p:txBody>
      </p:sp>
      <p:sp>
        <p:nvSpPr>
          <p:cNvPr id="21" name="object 21"/>
          <p:cNvSpPr txBox="1"/>
          <p:nvPr/>
        </p:nvSpPr>
        <p:spPr>
          <a:xfrm>
            <a:off x="1142187" y="2681427"/>
            <a:ext cx="483234" cy="2221230"/>
          </a:xfrm>
          <a:prstGeom prst="rect">
            <a:avLst/>
          </a:prstGeom>
        </p:spPr>
        <p:txBody>
          <a:bodyPr vert="horz" wrap="square" lIns="0" tIns="12700" rIns="0" bIns="0" rtlCol="0">
            <a:spAutoFit/>
          </a:bodyPr>
          <a:lstStyle/>
          <a:p>
            <a:pPr marL="12700" marR="5080" algn="just">
              <a:lnSpc>
                <a:spcPct val="100000"/>
              </a:lnSpc>
              <a:spcBef>
                <a:spcPts val="100"/>
              </a:spcBef>
            </a:pPr>
            <a:r>
              <a:rPr sz="3600" dirty="0">
                <a:solidFill>
                  <a:srgbClr val="FF0000"/>
                </a:solidFill>
                <a:latin typeface="宋体" panose="02010600030101010101" pitchFamily="2" charset="-122"/>
                <a:cs typeface="宋体" panose="02010600030101010101" pitchFamily="2" charset="-122"/>
              </a:rPr>
              <a:t>经 </a:t>
            </a:r>
            <a:r>
              <a:rPr sz="3600" dirty="0">
                <a:solidFill>
                  <a:srgbClr val="FF0000"/>
                </a:solidFill>
                <a:latin typeface="宋体" panose="02010600030101010101" pitchFamily="2" charset="-122"/>
                <a:cs typeface="宋体" panose="02010600030101010101" pitchFamily="2" charset="-122"/>
              </a:rPr>
              <a:t>济 </a:t>
            </a:r>
            <a:r>
              <a:rPr sz="3600" dirty="0">
                <a:solidFill>
                  <a:srgbClr val="FF0000"/>
                </a:solidFill>
                <a:latin typeface="宋体" panose="02010600030101010101" pitchFamily="2" charset="-122"/>
                <a:cs typeface="宋体" panose="02010600030101010101" pitchFamily="2" charset="-122"/>
              </a:rPr>
              <a:t>特 </a:t>
            </a:r>
            <a:r>
              <a:rPr sz="3600" dirty="0">
                <a:solidFill>
                  <a:srgbClr val="FF0000"/>
                </a:solidFill>
                <a:latin typeface="宋体" panose="02010600030101010101" pitchFamily="2" charset="-122"/>
                <a:cs typeface="宋体" panose="02010600030101010101" pitchFamily="2" charset="-122"/>
              </a:rPr>
              <a:t>点</a:t>
            </a:r>
            <a:endParaRPr sz="3600">
              <a:latin typeface="宋体" panose="02010600030101010101" pitchFamily="2" charset="-122"/>
              <a:cs typeface="宋体" panose="02010600030101010101" pitchFamily="2" charset="-122"/>
            </a:endParaRPr>
          </a:p>
        </p:txBody>
      </p:sp>
      <p:sp>
        <p:nvSpPr>
          <p:cNvPr id="23" name="object 23"/>
          <p:cNvSpPr txBox="1"/>
          <p:nvPr/>
        </p:nvSpPr>
        <p:spPr>
          <a:xfrm>
            <a:off x="6591427"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24" name="object 24"/>
          <p:cNvSpPr txBox="1"/>
          <p:nvPr/>
        </p:nvSpPr>
        <p:spPr>
          <a:xfrm>
            <a:off x="7867015" y="6366702"/>
            <a:ext cx="428688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社会主义五百年的历史进程</a:t>
            </a:r>
            <a:endParaRPr sz="2800">
              <a:latin typeface="PMingLiU" panose="02020500000000000000" charset="-120"/>
              <a:cs typeface="PMingLiU" panose="02020500000000000000" charset="-120"/>
            </a:endParaRPr>
          </a:p>
        </p:txBody>
      </p:sp>
      <p:sp>
        <p:nvSpPr>
          <p:cNvPr id="22" name="object 22"/>
          <p:cNvSpPr txBox="1"/>
          <p:nvPr/>
        </p:nvSpPr>
        <p:spPr>
          <a:xfrm>
            <a:off x="990600" y="1002030"/>
            <a:ext cx="4689475" cy="381635"/>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AA454A"/>
                </a:solidFill>
                <a:latin typeface="微软雅黑" panose="020B0503020204020204" charset="-122"/>
                <a:cs typeface="微软雅黑" panose="020B0503020204020204" charset="-122"/>
              </a:rPr>
              <a:t>（2</a:t>
            </a:r>
            <a:r>
              <a:rPr sz="2400" b="1" dirty="0">
                <a:solidFill>
                  <a:srgbClr val="AA454A"/>
                </a:solidFill>
                <a:latin typeface="微软雅黑" panose="020B0503020204020204" charset="-122"/>
                <a:cs typeface="微软雅黑" panose="020B0503020204020204" charset="-122"/>
              </a:rPr>
              <a:t>）苏联社会主义模式的特点</a:t>
            </a:r>
            <a:endParaRPr sz="2400">
              <a:latin typeface="微软雅黑" panose="020B0503020204020204" charset="-122"/>
              <a:cs typeface="微软雅黑" panose="020B0503020204020204" charset="-122"/>
            </a:endParaRPr>
          </a:p>
        </p:txBody>
      </p:sp>
      <p:pic>
        <p:nvPicPr>
          <p:cNvPr id="25" name="图片 24" descr="logo"/>
          <p:cNvPicPr>
            <a:picLocks noChangeAspect="1"/>
          </p:cNvPicPr>
          <p:nvPr/>
        </p:nvPicPr>
        <p:blipFill>
          <a:blip r:embed="rId8"/>
          <a:stretch>
            <a:fillRect/>
          </a:stretch>
        </p:blipFill>
        <p:spPr>
          <a:xfrm>
            <a:off x="10427970" y="161925"/>
            <a:ext cx="1764030" cy="41529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1707"/>
            <a:ext cx="12191999" cy="614629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63500"/>
            <a:ext cx="5203825" cy="504825"/>
          </a:xfrm>
          <a:prstGeom prst="rect">
            <a:avLst/>
          </a:prstGeom>
        </p:spPr>
        <p:txBody>
          <a:bodyPr vert="horz" wrap="square" lIns="0" tIns="12700" rIns="0" bIns="0" rtlCol="0">
            <a:spAutoFit/>
          </a:bodyPr>
          <a:lstStyle/>
          <a:p>
            <a:pPr marL="12700">
              <a:lnSpc>
                <a:spcPct val="100000"/>
              </a:lnSpc>
              <a:spcBef>
                <a:spcPts val="100"/>
              </a:spcBef>
            </a:pPr>
            <a:r>
              <a:rPr dirty="0"/>
              <a:t>三、社会主义从一国到</a:t>
            </a:r>
            <a:r>
              <a:rPr spc="-15" dirty="0"/>
              <a:t>多</a:t>
            </a:r>
            <a:r>
              <a:rPr dirty="0"/>
              <a:t>国</a:t>
            </a:r>
            <a:endParaRPr dirty="0"/>
          </a:p>
        </p:txBody>
      </p:sp>
      <p:sp>
        <p:nvSpPr>
          <p:cNvPr id="6" name="object 6"/>
          <p:cNvSpPr/>
          <p:nvPr/>
        </p:nvSpPr>
        <p:spPr>
          <a:xfrm>
            <a:off x="3360420" y="2997707"/>
            <a:ext cx="3125724" cy="2735580"/>
          </a:xfrm>
          <a:prstGeom prst="rect">
            <a:avLst/>
          </a:prstGeom>
          <a:blipFill>
            <a:blip r:embed="rId2" cstate="print"/>
            <a:stretch>
              <a:fillRect/>
            </a:stretch>
          </a:blipFill>
        </p:spPr>
        <p:txBody>
          <a:bodyPr wrap="square" lIns="0" tIns="0" rIns="0" bIns="0" rtlCol="0"/>
          <a:lstStyle/>
          <a:p/>
        </p:txBody>
      </p:sp>
      <p:sp>
        <p:nvSpPr>
          <p:cNvPr id="7" name="object 7"/>
          <p:cNvSpPr/>
          <p:nvPr/>
        </p:nvSpPr>
        <p:spPr>
          <a:xfrm>
            <a:off x="707136" y="1970404"/>
            <a:ext cx="1744852" cy="3242945"/>
          </a:xfrm>
          <a:prstGeom prst="rect">
            <a:avLst/>
          </a:prstGeom>
          <a:blipFill>
            <a:blip r:embed="rId3" cstate="print"/>
            <a:stretch>
              <a:fillRect/>
            </a:stretch>
          </a:blipFill>
        </p:spPr>
        <p:txBody>
          <a:bodyPr wrap="square" lIns="0" tIns="0" rIns="0" bIns="0" rtlCol="0"/>
          <a:lstStyle/>
          <a:p/>
        </p:txBody>
      </p:sp>
      <p:sp>
        <p:nvSpPr>
          <p:cNvPr id="8" name="object 8"/>
          <p:cNvSpPr/>
          <p:nvPr/>
        </p:nvSpPr>
        <p:spPr>
          <a:xfrm>
            <a:off x="768858" y="1917954"/>
            <a:ext cx="1726692" cy="3224784"/>
          </a:xfrm>
          <a:prstGeom prst="rect">
            <a:avLst/>
          </a:prstGeom>
          <a:blipFill>
            <a:blip r:embed="rId4" cstate="print"/>
            <a:stretch>
              <a:fillRect/>
            </a:stretch>
          </a:blipFill>
        </p:spPr>
        <p:txBody>
          <a:bodyPr wrap="square" lIns="0" tIns="0" rIns="0" bIns="0" rtlCol="0"/>
          <a:lstStyle/>
          <a:p/>
        </p:txBody>
      </p:sp>
      <p:sp>
        <p:nvSpPr>
          <p:cNvPr id="9" name="object 9"/>
          <p:cNvSpPr/>
          <p:nvPr/>
        </p:nvSpPr>
        <p:spPr>
          <a:xfrm>
            <a:off x="768858" y="1917954"/>
            <a:ext cx="1727200" cy="3225165"/>
          </a:xfrm>
          <a:custGeom>
            <a:avLst/>
            <a:gdLst/>
            <a:ahLst/>
            <a:cxnLst/>
            <a:rect l="l" t="t" r="r" b="b"/>
            <a:pathLst>
              <a:path w="1727200" h="3225165">
                <a:moveTo>
                  <a:pt x="270827" y="2953893"/>
                </a:moveTo>
                <a:lnTo>
                  <a:pt x="270827" y="135382"/>
                </a:lnTo>
                <a:lnTo>
                  <a:pt x="277731" y="92577"/>
                </a:lnTo>
                <a:lnTo>
                  <a:pt x="296955" y="55412"/>
                </a:lnTo>
                <a:lnTo>
                  <a:pt x="326270" y="26111"/>
                </a:lnTo>
                <a:lnTo>
                  <a:pt x="363444" y="6898"/>
                </a:lnTo>
                <a:lnTo>
                  <a:pt x="406247" y="0"/>
                </a:lnTo>
                <a:lnTo>
                  <a:pt x="1591310" y="0"/>
                </a:lnTo>
                <a:lnTo>
                  <a:pt x="1634114" y="6898"/>
                </a:lnTo>
                <a:lnTo>
                  <a:pt x="1671279" y="26111"/>
                </a:lnTo>
                <a:lnTo>
                  <a:pt x="1700580" y="55412"/>
                </a:lnTo>
                <a:lnTo>
                  <a:pt x="1719793" y="92577"/>
                </a:lnTo>
                <a:lnTo>
                  <a:pt x="1726692" y="135382"/>
                </a:lnTo>
                <a:lnTo>
                  <a:pt x="1719793" y="178199"/>
                </a:lnTo>
                <a:lnTo>
                  <a:pt x="1700580" y="215396"/>
                </a:lnTo>
                <a:lnTo>
                  <a:pt x="1671279" y="244735"/>
                </a:lnTo>
                <a:lnTo>
                  <a:pt x="1634114" y="263979"/>
                </a:lnTo>
                <a:lnTo>
                  <a:pt x="1591310" y="270891"/>
                </a:lnTo>
                <a:lnTo>
                  <a:pt x="1455801" y="270891"/>
                </a:lnTo>
                <a:lnTo>
                  <a:pt x="1455801" y="3089402"/>
                </a:lnTo>
                <a:lnTo>
                  <a:pt x="1448902" y="3132206"/>
                </a:lnTo>
                <a:lnTo>
                  <a:pt x="1429689" y="3169371"/>
                </a:lnTo>
                <a:lnTo>
                  <a:pt x="1400388" y="3198672"/>
                </a:lnTo>
                <a:lnTo>
                  <a:pt x="1363223" y="3217885"/>
                </a:lnTo>
                <a:lnTo>
                  <a:pt x="1320419" y="3224784"/>
                </a:lnTo>
                <a:lnTo>
                  <a:pt x="135420" y="3224784"/>
                </a:lnTo>
                <a:lnTo>
                  <a:pt x="92616" y="3217885"/>
                </a:lnTo>
                <a:lnTo>
                  <a:pt x="55442" y="3198672"/>
                </a:lnTo>
                <a:lnTo>
                  <a:pt x="26128" y="3169371"/>
                </a:lnTo>
                <a:lnTo>
                  <a:pt x="6903" y="3132206"/>
                </a:lnTo>
                <a:lnTo>
                  <a:pt x="0" y="3089402"/>
                </a:lnTo>
                <a:lnTo>
                  <a:pt x="6903" y="3046584"/>
                </a:lnTo>
                <a:lnTo>
                  <a:pt x="26128" y="3009387"/>
                </a:lnTo>
                <a:lnTo>
                  <a:pt x="55442" y="2980048"/>
                </a:lnTo>
                <a:lnTo>
                  <a:pt x="92616" y="2960804"/>
                </a:lnTo>
                <a:lnTo>
                  <a:pt x="135420" y="2953893"/>
                </a:lnTo>
                <a:lnTo>
                  <a:pt x="270827" y="2953893"/>
                </a:lnTo>
                <a:close/>
              </a:path>
            </a:pathLst>
          </a:custGeom>
          <a:ln w="19811">
            <a:solidFill>
              <a:srgbClr val="FF6600"/>
            </a:solidFill>
          </a:ln>
        </p:spPr>
        <p:txBody>
          <a:bodyPr wrap="square" lIns="0" tIns="0" rIns="0" bIns="0" rtlCol="0"/>
          <a:lstStyle/>
          <a:p/>
        </p:txBody>
      </p:sp>
      <p:sp>
        <p:nvSpPr>
          <p:cNvPr id="10" name="object 10"/>
          <p:cNvSpPr/>
          <p:nvPr/>
        </p:nvSpPr>
        <p:spPr>
          <a:xfrm>
            <a:off x="1107401" y="1917954"/>
            <a:ext cx="203200" cy="271145"/>
          </a:xfrm>
          <a:custGeom>
            <a:avLst/>
            <a:gdLst/>
            <a:ahLst/>
            <a:cxnLst/>
            <a:rect l="l" t="t" r="r" b="b"/>
            <a:pathLst>
              <a:path w="203200" h="271144">
                <a:moveTo>
                  <a:pt x="67703" y="0"/>
                </a:moveTo>
                <a:lnTo>
                  <a:pt x="110505" y="6898"/>
                </a:lnTo>
                <a:lnTo>
                  <a:pt x="147676" y="26111"/>
                </a:lnTo>
                <a:lnTo>
                  <a:pt x="176987" y="55412"/>
                </a:lnTo>
                <a:lnTo>
                  <a:pt x="196208" y="92577"/>
                </a:lnTo>
                <a:lnTo>
                  <a:pt x="203111" y="135382"/>
                </a:lnTo>
                <a:lnTo>
                  <a:pt x="196208" y="178199"/>
                </a:lnTo>
                <a:lnTo>
                  <a:pt x="176987" y="215396"/>
                </a:lnTo>
                <a:lnTo>
                  <a:pt x="147676" y="244735"/>
                </a:lnTo>
                <a:lnTo>
                  <a:pt x="110505" y="263979"/>
                </a:lnTo>
                <a:lnTo>
                  <a:pt x="67703" y="270891"/>
                </a:lnTo>
                <a:lnTo>
                  <a:pt x="41351" y="265562"/>
                </a:lnTo>
                <a:lnTo>
                  <a:pt x="19831" y="251031"/>
                </a:lnTo>
                <a:lnTo>
                  <a:pt x="5320" y="229475"/>
                </a:lnTo>
                <a:lnTo>
                  <a:pt x="0" y="203073"/>
                </a:lnTo>
                <a:lnTo>
                  <a:pt x="5320" y="176744"/>
                </a:lnTo>
                <a:lnTo>
                  <a:pt x="19831" y="155225"/>
                </a:lnTo>
                <a:lnTo>
                  <a:pt x="41351" y="140708"/>
                </a:lnTo>
                <a:lnTo>
                  <a:pt x="67703" y="135382"/>
                </a:lnTo>
                <a:lnTo>
                  <a:pt x="203111" y="135382"/>
                </a:lnTo>
              </a:path>
            </a:pathLst>
          </a:custGeom>
          <a:ln w="19812">
            <a:solidFill>
              <a:srgbClr val="FF6600"/>
            </a:solidFill>
          </a:ln>
        </p:spPr>
        <p:txBody>
          <a:bodyPr wrap="square" lIns="0" tIns="0" rIns="0" bIns="0" rtlCol="0"/>
          <a:lstStyle/>
          <a:p/>
        </p:txBody>
      </p:sp>
      <p:sp>
        <p:nvSpPr>
          <p:cNvPr id="11" name="object 11"/>
          <p:cNvSpPr/>
          <p:nvPr/>
        </p:nvSpPr>
        <p:spPr>
          <a:xfrm>
            <a:off x="1175105" y="2188845"/>
            <a:ext cx="1049655" cy="0"/>
          </a:xfrm>
          <a:custGeom>
            <a:avLst/>
            <a:gdLst/>
            <a:ahLst/>
            <a:cxnLst/>
            <a:rect l="l" t="t" r="r" b="b"/>
            <a:pathLst>
              <a:path w="1049655">
                <a:moveTo>
                  <a:pt x="1049553" y="0"/>
                </a:moveTo>
                <a:lnTo>
                  <a:pt x="0" y="0"/>
                </a:lnTo>
              </a:path>
            </a:pathLst>
          </a:custGeom>
          <a:ln w="19812">
            <a:solidFill>
              <a:srgbClr val="FF6600"/>
            </a:solidFill>
          </a:ln>
        </p:spPr>
        <p:txBody>
          <a:bodyPr wrap="square" lIns="0" tIns="0" rIns="0" bIns="0" rtlCol="0"/>
          <a:lstStyle/>
          <a:p/>
        </p:txBody>
      </p:sp>
      <p:sp>
        <p:nvSpPr>
          <p:cNvPr id="12" name="object 12"/>
          <p:cNvSpPr/>
          <p:nvPr/>
        </p:nvSpPr>
        <p:spPr>
          <a:xfrm>
            <a:off x="894372" y="4861940"/>
            <a:ext cx="155219" cy="155320"/>
          </a:xfrm>
          <a:prstGeom prst="rect">
            <a:avLst/>
          </a:prstGeom>
          <a:blipFill>
            <a:blip r:embed="rId5" cstate="print"/>
            <a:stretch>
              <a:fillRect/>
            </a:stretch>
          </a:blipFill>
        </p:spPr>
        <p:txBody>
          <a:bodyPr wrap="square" lIns="0" tIns="0" rIns="0" bIns="0" rtlCol="0"/>
          <a:lstStyle/>
          <a:p/>
        </p:txBody>
      </p:sp>
      <p:sp>
        <p:nvSpPr>
          <p:cNvPr id="13" name="object 13"/>
          <p:cNvSpPr/>
          <p:nvPr/>
        </p:nvSpPr>
        <p:spPr>
          <a:xfrm>
            <a:off x="904278" y="4871846"/>
            <a:ext cx="135890" cy="271145"/>
          </a:xfrm>
          <a:custGeom>
            <a:avLst/>
            <a:gdLst/>
            <a:ahLst/>
            <a:cxnLst/>
            <a:rect l="l" t="t" r="r" b="b"/>
            <a:pathLst>
              <a:path w="135890" h="271145">
                <a:moveTo>
                  <a:pt x="0" y="270890"/>
                </a:moveTo>
                <a:lnTo>
                  <a:pt x="42803" y="263992"/>
                </a:lnTo>
                <a:lnTo>
                  <a:pt x="79977" y="244779"/>
                </a:lnTo>
                <a:lnTo>
                  <a:pt x="109291" y="215478"/>
                </a:lnTo>
                <a:lnTo>
                  <a:pt x="128516" y="178313"/>
                </a:lnTo>
                <a:lnTo>
                  <a:pt x="135420" y="135508"/>
                </a:lnTo>
                <a:lnTo>
                  <a:pt x="135407" y="0"/>
                </a:lnTo>
              </a:path>
            </a:pathLst>
          </a:custGeom>
          <a:ln w="19812">
            <a:solidFill>
              <a:srgbClr val="FF6600"/>
            </a:solidFill>
          </a:ln>
        </p:spPr>
        <p:txBody>
          <a:bodyPr wrap="square" lIns="0" tIns="0" rIns="0" bIns="0" rtlCol="0"/>
          <a:lstStyle/>
          <a:p/>
        </p:txBody>
      </p:sp>
      <p:sp>
        <p:nvSpPr>
          <p:cNvPr id="14" name="object 14"/>
          <p:cNvSpPr/>
          <p:nvPr/>
        </p:nvSpPr>
        <p:spPr>
          <a:xfrm>
            <a:off x="1191767" y="2350007"/>
            <a:ext cx="1004125" cy="2604389"/>
          </a:xfrm>
          <a:prstGeom prst="rect">
            <a:avLst/>
          </a:prstGeom>
          <a:blipFill>
            <a:blip r:embed="rId6" cstate="print"/>
            <a:stretch>
              <a:fillRect/>
            </a:stretch>
          </a:blipFill>
        </p:spPr>
        <p:txBody>
          <a:bodyPr wrap="square" lIns="0" tIns="0" rIns="0" bIns="0" rtlCol="0"/>
          <a:lstStyle/>
          <a:p/>
        </p:txBody>
      </p:sp>
      <p:sp>
        <p:nvSpPr>
          <p:cNvPr id="15" name="object 15"/>
          <p:cNvSpPr txBox="1"/>
          <p:nvPr/>
        </p:nvSpPr>
        <p:spPr>
          <a:xfrm>
            <a:off x="1430274" y="2465959"/>
            <a:ext cx="483234" cy="2220595"/>
          </a:xfrm>
          <a:prstGeom prst="rect">
            <a:avLst/>
          </a:prstGeom>
        </p:spPr>
        <p:txBody>
          <a:bodyPr vert="horz" wrap="square" lIns="0" tIns="12700" rIns="0" bIns="0" rtlCol="0">
            <a:spAutoFit/>
          </a:bodyPr>
          <a:lstStyle/>
          <a:p>
            <a:pPr marL="12700" marR="5080" algn="just">
              <a:lnSpc>
                <a:spcPct val="100000"/>
              </a:lnSpc>
              <a:spcBef>
                <a:spcPts val="100"/>
              </a:spcBef>
            </a:pPr>
            <a:r>
              <a:rPr sz="3600" dirty="0">
                <a:solidFill>
                  <a:srgbClr val="FF0000"/>
                </a:solidFill>
                <a:latin typeface="宋体" panose="02010600030101010101" pitchFamily="2" charset="-122"/>
                <a:cs typeface="宋体" panose="02010600030101010101" pitchFamily="2" charset="-122"/>
              </a:rPr>
              <a:t>政 治 </a:t>
            </a:r>
            <a:r>
              <a:rPr sz="3600" dirty="0">
                <a:solidFill>
                  <a:srgbClr val="FF0000"/>
                </a:solidFill>
                <a:latin typeface="宋体" panose="02010600030101010101" pitchFamily="2" charset="-122"/>
                <a:cs typeface="宋体" panose="02010600030101010101" pitchFamily="2" charset="-122"/>
              </a:rPr>
              <a:t>特 </a:t>
            </a:r>
            <a:r>
              <a:rPr sz="3600" dirty="0">
                <a:solidFill>
                  <a:srgbClr val="FF0000"/>
                </a:solidFill>
                <a:latin typeface="宋体" panose="02010600030101010101" pitchFamily="2" charset="-122"/>
                <a:cs typeface="宋体" panose="02010600030101010101" pitchFamily="2" charset="-122"/>
              </a:rPr>
              <a:t>点</a:t>
            </a:r>
            <a:endParaRPr sz="3600">
              <a:latin typeface="宋体" panose="02010600030101010101" pitchFamily="2" charset="-122"/>
              <a:cs typeface="宋体" panose="02010600030101010101" pitchFamily="2" charset="-122"/>
            </a:endParaRPr>
          </a:p>
        </p:txBody>
      </p:sp>
      <p:sp>
        <p:nvSpPr>
          <p:cNvPr id="16" name="object 16"/>
          <p:cNvSpPr/>
          <p:nvPr/>
        </p:nvSpPr>
        <p:spPr>
          <a:xfrm>
            <a:off x="6964680" y="3002279"/>
            <a:ext cx="2634996" cy="2808732"/>
          </a:xfrm>
          <a:prstGeom prst="rect">
            <a:avLst/>
          </a:prstGeom>
          <a:blipFill>
            <a:blip r:embed="rId7" cstate="print"/>
            <a:stretch>
              <a:fillRect/>
            </a:stretch>
          </a:blipFill>
        </p:spPr>
        <p:txBody>
          <a:bodyPr wrap="square" lIns="0" tIns="0" rIns="0" bIns="0" rtlCol="0"/>
          <a:lstStyle/>
          <a:p/>
        </p:txBody>
      </p:sp>
      <p:sp>
        <p:nvSpPr>
          <p:cNvPr id="17" name="object 17"/>
          <p:cNvSpPr txBox="1"/>
          <p:nvPr/>
        </p:nvSpPr>
        <p:spPr>
          <a:xfrm>
            <a:off x="3408806" y="942238"/>
            <a:ext cx="4273550" cy="2055495"/>
          </a:xfrm>
          <a:prstGeom prst="rect">
            <a:avLst/>
          </a:prstGeom>
        </p:spPr>
        <p:txBody>
          <a:bodyPr vert="horz" wrap="square" lIns="0" tIns="79375" rIns="0" bIns="0" rtlCol="0">
            <a:spAutoFit/>
          </a:bodyPr>
          <a:lstStyle/>
          <a:p>
            <a:pPr marL="12700" indent="0">
              <a:lnSpc>
                <a:spcPct val="100000"/>
              </a:lnSpc>
              <a:spcBef>
                <a:spcPts val="625"/>
              </a:spcBef>
              <a:buFont typeface="Wingdings" panose="05000000000000000000"/>
              <a:buNone/>
              <a:tabLst>
                <a:tab pos="355600" algn="l"/>
              </a:tabLst>
            </a:pPr>
            <a:r>
              <a:rPr lang="zh-CN" sz="2200" spc="-5" dirty="0">
                <a:latin typeface="微软雅黑" panose="020B0503020204020204" charset="-122"/>
                <a:cs typeface="微软雅黑" panose="020B0503020204020204" charset="-122"/>
              </a:rPr>
              <a:t>政治体制方面：</a:t>
            </a:r>
            <a:endParaRPr sz="2200" spc="-5" dirty="0">
              <a:latin typeface="微软雅黑" panose="020B0503020204020204" charset="-122"/>
              <a:cs typeface="微软雅黑" panose="020B0503020204020204" charset="-122"/>
            </a:endParaRPr>
          </a:p>
          <a:p>
            <a:pPr marL="355600" indent="-342900">
              <a:lnSpc>
                <a:spcPct val="100000"/>
              </a:lnSpc>
              <a:spcBef>
                <a:spcPts val="625"/>
              </a:spcBef>
              <a:buFont typeface="Wingdings" panose="05000000000000000000"/>
              <a:buChar char=""/>
              <a:tabLst>
                <a:tab pos="355600" algn="l"/>
              </a:tabLst>
            </a:pPr>
            <a:r>
              <a:rPr sz="2200" spc="-5" dirty="0">
                <a:latin typeface="微软雅黑" panose="020B0503020204020204" charset="-122"/>
                <a:cs typeface="微软雅黑" panose="020B0503020204020204" charset="-122"/>
              </a:rPr>
              <a:t>高度集中的党和国家领导体</a:t>
            </a:r>
            <a:r>
              <a:rPr sz="2200" dirty="0">
                <a:latin typeface="微软雅黑" panose="020B0503020204020204" charset="-122"/>
                <a:cs typeface="微软雅黑" panose="020B0503020204020204" charset="-122"/>
              </a:rPr>
              <a:t>制</a:t>
            </a:r>
            <a:r>
              <a:rPr sz="2200" spc="-5" dirty="0">
                <a:latin typeface="微软雅黑" panose="020B0503020204020204" charset="-122"/>
                <a:cs typeface="微软雅黑" panose="020B0503020204020204" charset="-122"/>
              </a:rPr>
              <a:t>；</a:t>
            </a:r>
            <a:endParaRPr sz="2200">
              <a:latin typeface="微软雅黑" panose="020B0503020204020204" charset="-122"/>
              <a:cs typeface="微软雅黑" panose="020B0503020204020204" charset="-122"/>
            </a:endParaRPr>
          </a:p>
          <a:p>
            <a:pPr marL="355600" indent="-342900">
              <a:lnSpc>
                <a:spcPct val="100000"/>
              </a:lnSpc>
              <a:spcBef>
                <a:spcPts val="530"/>
              </a:spcBef>
              <a:buFont typeface="Wingdings" panose="05000000000000000000"/>
              <a:buChar char=""/>
              <a:tabLst>
                <a:tab pos="355600" algn="l"/>
              </a:tabLst>
            </a:pPr>
            <a:r>
              <a:rPr sz="2200" spc="-5" dirty="0">
                <a:latin typeface="微软雅黑" panose="020B0503020204020204" charset="-122"/>
                <a:cs typeface="微软雅黑" panose="020B0503020204020204" charset="-122"/>
              </a:rPr>
              <a:t>自上而下的干部任命制；</a:t>
            </a:r>
            <a:endParaRPr sz="2200">
              <a:latin typeface="微软雅黑" panose="020B0503020204020204" charset="-122"/>
              <a:cs typeface="微软雅黑" panose="020B0503020204020204" charset="-122"/>
            </a:endParaRPr>
          </a:p>
          <a:p>
            <a:pPr marL="355600" indent="-342900">
              <a:lnSpc>
                <a:spcPct val="100000"/>
              </a:lnSpc>
              <a:spcBef>
                <a:spcPts val="530"/>
              </a:spcBef>
              <a:buFont typeface="Wingdings" panose="05000000000000000000"/>
              <a:buChar char=""/>
              <a:tabLst>
                <a:tab pos="355600" algn="l"/>
              </a:tabLst>
            </a:pPr>
            <a:r>
              <a:rPr sz="2200" spc="-5" dirty="0">
                <a:latin typeface="微软雅黑" panose="020B0503020204020204" charset="-122"/>
                <a:cs typeface="微软雅黑" panose="020B0503020204020204" charset="-122"/>
              </a:rPr>
              <a:t>软弱而低效的监督机制；</a:t>
            </a:r>
            <a:endParaRPr sz="2200">
              <a:latin typeface="微软雅黑" panose="020B0503020204020204" charset="-122"/>
              <a:cs typeface="微软雅黑" panose="020B0503020204020204" charset="-122"/>
            </a:endParaRPr>
          </a:p>
          <a:p>
            <a:pPr marL="355600" indent="-342900">
              <a:lnSpc>
                <a:spcPct val="100000"/>
              </a:lnSpc>
              <a:spcBef>
                <a:spcPts val="525"/>
              </a:spcBef>
              <a:buFont typeface="Wingdings" panose="05000000000000000000"/>
              <a:buChar char=""/>
              <a:tabLst>
                <a:tab pos="355600" algn="l"/>
              </a:tabLst>
            </a:pPr>
            <a:r>
              <a:rPr sz="2200" spc="-10" dirty="0">
                <a:latin typeface="微软雅黑" panose="020B0503020204020204" charset="-122"/>
                <a:cs typeface="微软雅黑" panose="020B0503020204020204" charset="-122"/>
              </a:rPr>
              <a:t>忽视社会主义民主法制建</a:t>
            </a:r>
            <a:r>
              <a:rPr sz="2200" spc="-5" dirty="0">
                <a:latin typeface="微软雅黑" panose="020B0503020204020204" charset="-122"/>
                <a:cs typeface="微软雅黑" panose="020B0503020204020204" charset="-122"/>
              </a:rPr>
              <a:t>设。</a:t>
            </a:r>
            <a:endParaRPr sz="2200">
              <a:latin typeface="微软雅黑" panose="020B0503020204020204" charset="-122"/>
              <a:cs typeface="微软雅黑" panose="020B0503020204020204" charset="-122"/>
            </a:endParaRPr>
          </a:p>
        </p:txBody>
      </p:sp>
      <p:sp>
        <p:nvSpPr>
          <p:cNvPr id="18" name="object 18"/>
          <p:cNvSpPr txBox="1"/>
          <p:nvPr/>
        </p:nvSpPr>
        <p:spPr>
          <a:xfrm>
            <a:off x="6591427"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19" name="object 19"/>
          <p:cNvSpPr txBox="1"/>
          <p:nvPr/>
        </p:nvSpPr>
        <p:spPr>
          <a:xfrm>
            <a:off x="7867015" y="6366702"/>
            <a:ext cx="428688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社会主义五百年的历史进程</a:t>
            </a:r>
            <a:endParaRPr sz="2800">
              <a:latin typeface="PMingLiU" panose="02020500000000000000" charset="-120"/>
              <a:cs typeface="PMingLiU" panose="02020500000000000000" charset="-120"/>
            </a:endParaRPr>
          </a:p>
        </p:txBody>
      </p:sp>
      <p:pic>
        <p:nvPicPr>
          <p:cNvPr id="20" name="图片 19" descr="logo"/>
          <p:cNvPicPr>
            <a:picLocks noChangeAspect="1"/>
          </p:cNvPicPr>
          <p:nvPr/>
        </p:nvPicPr>
        <p:blipFill>
          <a:blip r:embed="rId8"/>
          <a:stretch>
            <a:fillRect/>
          </a:stretch>
        </p:blipFill>
        <p:spPr>
          <a:xfrm>
            <a:off x="10427970" y="161925"/>
            <a:ext cx="1764030" cy="41529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1707"/>
            <a:ext cx="12191999" cy="614629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63500"/>
            <a:ext cx="5158740" cy="504825"/>
          </a:xfrm>
          <a:prstGeom prst="rect">
            <a:avLst/>
          </a:prstGeom>
        </p:spPr>
        <p:txBody>
          <a:bodyPr vert="horz" wrap="square" lIns="0" tIns="12700" rIns="0" bIns="0" rtlCol="0">
            <a:spAutoFit/>
          </a:bodyPr>
          <a:lstStyle/>
          <a:p>
            <a:pPr marL="12700">
              <a:lnSpc>
                <a:spcPct val="100000"/>
              </a:lnSpc>
              <a:spcBef>
                <a:spcPts val="100"/>
              </a:spcBef>
            </a:pPr>
            <a:r>
              <a:rPr dirty="0"/>
              <a:t>三、社会主义从一国到</a:t>
            </a:r>
            <a:r>
              <a:rPr spc="-15" dirty="0"/>
              <a:t>多</a:t>
            </a:r>
            <a:r>
              <a:rPr dirty="0"/>
              <a:t>国</a:t>
            </a:r>
            <a:endParaRPr dirty="0"/>
          </a:p>
        </p:txBody>
      </p:sp>
      <p:sp>
        <p:nvSpPr>
          <p:cNvPr id="7" name="object 7"/>
          <p:cNvSpPr txBox="1"/>
          <p:nvPr/>
        </p:nvSpPr>
        <p:spPr>
          <a:xfrm>
            <a:off x="6591427"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8" name="object 8"/>
          <p:cNvSpPr txBox="1"/>
          <p:nvPr/>
        </p:nvSpPr>
        <p:spPr>
          <a:xfrm>
            <a:off x="7867015" y="6366702"/>
            <a:ext cx="428688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社会主义五百年的历史进程</a:t>
            </a:r>
            <a:endParaRPr sz="2800">
              <a:latin typeface="PMingLiU" panose="02020500000000000000" charset="-120"/>
              <a:cs typeface="PMingLiU" panose="02020500000000000000" charset="-120"/>
            </a:endParaRPr>
          </a:p>
        </p:txBody>
      </p:sp>
      <p:sp>
        <p:nvSpPr>
          <p:cNvPr id="6" name="object 6"/>
          <p:cNvSpPr txBox="1"/>
          <p:nvPr/>
        </p:nvSpPr>
        <p:spPr>
          <a:xfrm>
            <a:off x="673735" y="1073785"/>
            <a:ext cx="10735310" cy="4572000"/>
          </a:xfrm>
          <a:prstGeom prst="rect">
            <a:avLst/>
          </a:prstGeom>
        </p:spPr>
        <p:txBody>
          <a:bodyPr vert="horz" wrap="square" lIns="0" tIns="12700" rIns="0" bIns="0" rtlCol="0">
            <a:spAutoFit/>
          </a:bodyPr>
          <a:lstStyle/>
          <a:p>
            <a:pPr marL="12700">
              <a:lnSpc>
                <a:spcPct val="100000"/>
              </a:lnSpc>
              <a:spcBef>
                <a:spcPts val="100"/>
              </a:spcBef>
            </a:pPr>
            <a:r>
              <a:rPr sz="2400" b="1" spc="-5" dirty="0">
                <a:solidFill>
                  <a:srgbClr val="AA454A"/>
                </a:solidFill>
                <a:latin typeface="微软雅黑" panose="020B0503020204020204" charset="-122"/>
                <a:cs typeface="微软雅黑" panose="020B0503020204020204" charset="-122"/>
              </a:rPr>
              <a:t>（3）</a:t>
            </a:r>
            <a:r>
              <a:rPr sz="2400" b="1" dirty="0">
                <a:solidFill>
                  <a:srgbClr val="AA454A"/>
                </a:solidFill>
                <a:latin typeface="微软雅黑" panose="020B0503020204020204" charset="-122"/>
                <a:cs typeface="微软雅黑" panose="020B0503020204020204" charset="-122"/>
              </a:rPr>
              <a:t>对苏联模式的评价</a:t>
            </a:r>
            <a:endParaRPr sz="2400">
              <a:latin typeface="微软雅黑" panose="020B0503020204020204" charset="-122"/>
              <a:cs typeface="微软雅黑" panose="020B0503020204020204" charset="-122"/>
            </a:endParaRPr>
          </a:p>
          <a:p>
            <a:pPr marL="50800" marR="5080" indent="644525" algn="just">
              <a:lnSpc>
                <a:spcPct val="120000"/>
              </a:lnSpc>
              <a:spcBef>
                <a:spcPts val="1365"/>
              </a:spcBef>
            </a:pPr>
            <a:r>
              <a:rPr sz="2400" b="1" spc="-5" dirty="0">
                <a:latin typeface="微软雅黑" panose="020B0503020204020204" charset="-122"/>
                <a:cs typeface="微软雅黑" panose="020B0503020204020204" charset="-122"/>
              </a:rPr>
              <a:t>历史功绩</a:t>
            </a:r>
            <a:r>
              <a:rPr sz="2400" spc="-5" dirty="0">
                <a:latin typeface="微软雅黑" panose="020B0503020204020204" charset="-122"/>
                <a:cs typeface="微软雅黑" panose="020B0503020204020204" charset="-122"/>
              </a:rPr>
              <a:t>：促进了社会主义制度的巩固和发展，推动了社会生产力 </a:t>
            </a:r>
            <a:r>
              <a:rPr sz="2400" dirty="0">
                <a:latin typeface="微软雅黑" panose="020B0503020204020204" charset="-122"/>
                <a:cs typeface="微软雅黑" panose="020B0503020204020204" charset="-122"/>
              </a:rPr>
              <a:t>的高速度发展，为处在帝国主义包围中的苏联社会主义建设奠定了物质 基础，人民的物质和文化生活水平有较大提高，打败了德国法西斯，体</a:t>
            </a:r>
            <a:r>
              <a:rPr sz="2400" spc="-5" dirty="0">
                <a:latin typeface="微软雅黑" panose="020B0503020204020204" charset="-122"/>
                <a:cs typeface="微软雅黑" panose="020B0503020204020204" charset="-122"/>
              </a:rPr>
              <a:t>现了社会主义的优越性和强大生命力。</a:t>
            </a:r>
            <a:endParaRPr sz="2400" spc="-5" dirty="0">
              <a:latin typeface="微软雅黑" panose="020B0503020204020204" charset="-122"/>
              <a:cs typeface="微软雅黑" panose="020B0503020204020204" charset="-122"/>
            </a:endParaRPr>
          </a:p>
          <a:p>
            <a:pPr marL="50800" marR="5080" indent="644525" algn="just">
              <a:lnSpc>
                <a:spcPct val="120000"/>
              </a:lnSpc>
              <a:spcBef>
                <a:spcPts val="1365"/>
              </a:spcBef>
            </a:pPr>
            <a:r>
              <a:rPr sz="2400" b="1" dirty="0">
                <a:latin typeface="微软雅黑" panose="020B0503020204020204" charset="-122"/>
                <a:cs typeface="微软雅黑" panose="020B0503020204020204" charset="-122"/>
              </a:rPr>
              <a:t>存在弊端</a:t>
            </a:r>
            <a:r>
              <a:rPr sz="2400" dirty="0">
                <a:latin typeface="微软雅黑" panose="020B0503020204020204" charset="-122"/>
                <a:cs typeface="微软雅黑" panose="020B0503020204020204" charset="-122"/>
              </a:rPr>
              <a:t>：随着经济社会的发展，弊端逐步显现。主要是集中过多，管</a:t>
            </a:r>
            <a:r>
              <a:rPr lang="zh-CN" sz="2400" dirty="0">
                <a:latin typeface="微软雅黑" panose="020B0503020204020204" charset="-122"/>
                <a:cs typeface="微软雅黑" panose="020B0503020204020204" charset="-122"/>
              </a:rPr>
              <a:t>得</a:t>
            </a:r>
            <a:r>
              <a:rPr sz="2400" dirty="0">
                <a:latin typeface="微软雅黑" panose="020B0503020204020204" charset="-122"/>
                <a:cs typeface="微软雅黑" panose="020B0503020204020204" charset="-122"/>
              </a:rPr>
              <a:t>过死，严重束缚企业和劳动者的积极性。</a:t>
            </a:r>
            <a:endParaRPr sz="2400">
              <a:latin typeface="微软雅黑" panose="020B0503020204020204" charset="-122"/>
              <a:cs typeface="微软雅黑" panose="020B0503020204020204" charset="-122"/>
            </a:endParaRPr>
          </a:p>
          <a:p>
            <a:pPr marR="46990" algn="l">
              <a:lnSpc>
                <a:spcPct val="100000"/>
              </a:lnSpc>
              <a:spcBef>
                <a:spcPts val="575"/>
              </a:spcBef>
            </a:pPr>
            <a:r>
              <a:rPr sz="2400" b="1" spc="-5" dirty="0">
                <a:latin typeface="微软雅黑" panose="020B0503020204020204" charset="-122"/>
                <a:cs typeface="微软雅黑" panose="020B0503020204020204" charset="-122"/>
              </a:rPr>
              <a:t>       相关评价</a:t>
            </a:r>
            <a:r>
              <a:rPr sz="2400" spc="-5" dirty="0">
                <a:latin typeface="微软雅黑" panose="020B0503020204020204" charset="-122"/>
                <a:cs typeface="微软雅黑" panose="020B0503020204020204" charset="-122"/>
              </a:rPr>
              <a:t>：1959年12月</a:t>
            </a:r>
            <a:r>
              <a:rPr sz="2400" spc="5" dirty="0">
                <a:latin typeface="微软雅黑" panose="020B0503020204020204" charset="-122"/>
                <a:cs typeface="微软雅黑" panose="020B0503020204020204" charset="-122"/>
              </a:rPr>
              <a:t>2</a:t>
            </a:r>
            <a:r>
              <a:rPr sz="2400" spc="-5" dirty="0">
                <a:latin typeface="微软雅黑" panose="020B0503020204020204" charset="-122"/>
                <a:cs typeface="微软雅黑" panose="020B0503020204020204" charset="-122"/>
              </a:rPr>
              <a:t>1日，在斯大林诞辰</a:t>
            </a:r>
            <a:r>
              <a:rPr sz="2400" spc="5" dirty="0">
                <a:latin typeface="微软雅黑" panose="020B0503020204020204" charset="-122"/>
                <a:cs typeface="微软雅黑" panose="020B0503020204020204" charset="-122"/>
              </a:rPr>
              <a:t>8</a:t>
            </a:r>
            <a:r>
              <a:rPr sz="2400" spc="-5" dirty="0">
                <a:latin typeface="微软雅黑" panose="020B0503020204020204" charset="-122"/>
                <a:cs typeface="微软雅黑" panose="020B0503020204020204" charset="-122"/>
              </a:rPr>
              <a:t>0周年之际，英国前</a:t>
            </a:r>
            <a:r>
              <a:rPr sz="2400" dirty="0">
                <a:latin typeface="微软雅黑" panose="020B0503020204020204" charset="-122"/>
                <a:cs typeface="微软雅黑" panose="020B0503020204020204" charset="-122"/>
              </a:rPr>
              <a:t>首相</a:t>
            </a:r>
            <a:r>
              <a:rPr sz="2400" b="1" dirty="0">
                <a:latin typeface="微软雅黑" panose="020B0503020204020204" charset="-122"/>
                <a:cs typeface="微软雅黑" panose="020B0503020204020204" charset="-122"/>
              </a:rPr>
              <a:t>丘吉尔</a:t>
            </a:r>
            <a:r>
              <a:rPr sz="2400" dirty="0">
                <a:latin typeface="微软雅黑" panose="020B0503020204020204" charset="-122"/>
                <a:cs typeface="微软雅黑" panose="020B0503020204020204" charset="-122"/>
              </a:rPr>
              <a:t>在下院发表演说时说：“斯大林接过俄国时，俄国只有木犁，他撒手人寰时，俄国已经拥有核武器。”</a:t>
            </a:r>
            <a:endParaRPr sz="2400">
              <a:latin typeface="微软雅黑" panose="020B0503020204020204" charset="-122"/>
              <a:cs typeface="微软雅黑" panose="020B0503020204020204" charset="-122"/>
            </a:endParaRPr>
          </a:p>
        </p:txBody>
      </p:sp>
      <p:pic>
        <p:nvPicPr>
          <p:cNvPr id="9" name="图片 8" descr="logo"/>
          <p:cNvPicPr>
            <a:picLocks noChangeAspect="1"/>
          </p:cNvPicPr>
          <p:nvPr/>
        </p:nvPicPr>
        <p:blipFill>
          <a:blip r:embed="rId2"/>
          <a:stretch>
            <a:fillRect/>
          </a:stretch>
        </p:blipFill>
        <p:spPr>
          <a:xfrm>
            <a:off x="10427970" y="161925"/>
            <a:ext cx="1764030" cy="41529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1707"/>
            <a:ext cx="12191999" cy="614629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63500"/>
            <a:ext cx="5050790" cy="504825"/>
          </a:xfrm>
          <a:prstGeom prst="rect">
            <a:avLst/>
          </a:prstGeom>
        </p:spPr>
        <p:txBody>
          <a:bodyPr vert="horz" wrap="square" lIns="0" tIns="12700" rIns="0" bIns="0" rtlCol="0">
            <a:spAutoFit/>
          </a:bodyPr>
          <a:lstStyle/>
          <a:p>
            <a:pPr marL="12700">
              <a:lnSpc>
                <a:spcPct val="100000"/>
              </a:lnSpc>
              <a:spcBef>
                <a:spcPts val="100"/>
              </a:spcBef>
            </a:pPr>
            <a:r>
              <a:rPr dirty="0"/>
              <a:t>三、社会主义从一国到</a:t>
            </a:r>
            <a:r>
              <a:rPr spc="-15" dirty="0"/>
              <a:t>多</a:t>
            </a:r>
            <a:r>
              <a:rPr dirty="0"/>
              <a:t>国</a:t>
            </a:r>
            <a:endParaRPr dirty="0"/>
          </a:p>
        </p:txBody>
      </p:sp>
      <p:sp>
        <p:nvSpPr>
          <p:cNvPr id="6" name="object 6"/>
          <p:cNvSpPr txBox="1"/>
          <p:nvPr/>
        </p:nvSpPr>
        <p:spPr>
          <a:xfrm>
            <a:off x="774293" y="892886"/>
            <a:ext cx="10151745" cy="1696085"/>
          </a:xfrm>
          <a:prstGeom prst="rect">
            <a:avLst/>
          </a:prstGeom>
        </p:spPr>
        <p:txBody>
          <a:bodyPr vert="horz" wrap="square" lIns="0" tIns="13335" rIns="0" bIns="0" rtlCol="0">
            <a:spAutoFit/>
          </a:bodyPr>
          <a:lstStyle/>
          <a:p>
            <a:pPr marL="12700">
              <a:lnSpc>
                <a:spcPct val="100000"/>
              </a:lnSpc>
              <a:spcBef>
                <a:spcPts val="105"/>
              </a:spcBef>
            </a:pPr>
            <a:r>
              <a:rPr sz="3200" b="1" dirty="0">
                <a:solidFill>
                  <a:srgbClr val="AD4745"/>
                </a:solidFill>
                <a:latin typeface="微软雅黑" panose="020B0503020204020204" charset="-122"/>
                <a:cs typeface="微软雅黑" panose="020B0503020204020204" charset="-122"/>
              </a:rPr>
              <a:t>（二）社会主义发展到</a:t>
            </a:r>
            <a:r>
              <a:rPr sz="3200" b="1" spc="-15" dirty="0">
                <a:solidFill>
                  <a:srgbClr val="AD4745"/>
                </a:solidFill>
                <a:latin typeface="微软雅黑" panose="020B0503020204020204" charset="-122"/>
                <a:cs typeface="微软雅黑" panose="020B0503020204020204" charset="-122"/>
              </a:rPr>
              <a:t>多</a:t>
            </a:r>
            <a:r>
              <a:rPr sz="3200" b="1" dirty="0">
                <a:solidFill>
                  <a:srgbClr val="AD4745"/>
                </a:solidFill>
                <a:latin typeface="微软雅黑" panose="020B0503020204020204" charset="-122"/>
                <a:cs typeface="微软雅黑" panose="020B0503020204020204" charset="-122"/>
              </a:rPr>
              <a:t>个国家</a:t>
            </a:r>
            <a:endParaRPr sz="3200">
              <a:latin typeface="微软雅黑" panose="020B0503020204020204" charset="-122"/>
              <a:cs typeface="微软雅黑" panose="020B0503020204020204" charset="-122"/>
            </a:endParaRPr>
          </a:p>
          <a:p>
            <a:pPr marL="228600" marR="5080" indent="713105">
              <a:lnSpc>
                <a:spcPct val="120000"/>
              </a:lnSpc>
              <a:spcBef>
                <a:spcPts val="2395"/>
              </a:spcBef>
            </a:pPr>
            <a:r>
              <a:rPr sz="2400" dirty="0">
                <a:latin typeface="微软雅黑" panose="020B0503020204020204" charset="-122"/>
                <a:cs typeface="微软雅黑" panose="020B0503020204020204" charset="-122"/>
              </a:rPr>
              <a:t>二战后，欧洲、亚洲、拉丁美洲先后</a:t>
            </a:r>
            <a:r>
              <a:rPr sz="2400" spc="5" dirty="0">
                <a:latin typeface="微软雅黑" panose="020B0503020204020204" charset="-122"/>
                <a:cs typeface="微软雅黑" panose="020B0503020204020204" charset="-122"/>
              </a:rPr>
              <a:t>有</a:t>
            </a:r>
            <a:r>
              <a:rPr sz="2400" spc="-5" dirty="0">
                <a:latin typeface="微软雅黑" panose="020B0503020204020204" charset="-122"/>
                <a:cs typeface="微软雅黑" panose="020B0503020204020204" charset="-122"/>
              </a:rPr>
              <a:t>15</a:t>
            </a:r>
            <a:r>
              <a:rPr sz="2400" dirty="0">
                <a:latin typeface="微软雅黑" panose="020B0503020204020204" charset="-122"/>
                <a:cs typeface="微软雅黑" panose="020B0503020204020204" charset="-122"/>
              </a:rPr>
              <a:t>个国家走上社会主义道路， 形</a:t>
            </a:r>
            <a:r>
              <a:rPr sz="2400" spc="-5" dirty="0">
                <a:latin typeface="微软雅黑" panose="020B0503020204020204" charset="-122"/>
                <a:cs typeface="微软雅黑" panose="020B0503020204020204" charset="-122"/>
              </a:rPr>
              <a:t>成</a:t>
            </a:r>
            <a:r>
              <a:rPr sz="2400" dirty="0">
                <a:latin typeface="微软雅黑" panose="020B0503020204020204" charset="-122"/>
                <a:cs typeface="微软雅黑" panose="020B0503020204020204" charset="-122"/>
              </a:rPr>
              <a:t>了强大的社会主义阵营，是社会主义发展进程中又一次历史性飞跃。</a:t>
            </a:r>
            <a:endParaRPr sz="2400">
              <a:latin typeface="微软雅黑" panose="020B0503020204020204" charset="-122"/>
              <a:cs typeface="微软雅黑" panose="020B0503020204020204" charset="-122"/>
            </a:endParaRPr>
          </a:p>
        </p:txBody>
      </p:sp>
      <p:sp>
        <p:nvSpPr>
          <p:cNvPr id="7" name="object 7"/>
          <p:cNvSpPr/>
          <p:nvPr/>
        </p:nvSpPr>
        <p:spPr>
          <a:xfrm>
            <a:off x="3144011" y="2997707"/>
            <a:ext cx="5285232" cy="3107436"/>
          </a:xfrm>
          <a:prstGeom prst="rect">
            <a:avLst/>
          </a:prstGeom>
          <a:blipFill>
            <a:blip r:embed="rId2" cstate="print"/>
            <a:stretch>
              <a:fillRect/>
            </a:stretch>
          </a:blipFill>
        </p:spPr>
        <p:txBody>
          <a:bodyPr wrap="square" lIns="0" tIns="0" rIns="0" bIns="0" rtlCol="0"/>
          <a:lstStyle/>
          <a:p/>
        </p:txBody>
      </p:sp>
      <p:sp>
        <p:nvSpPr>
          <p:cNvPr id="8" name="object 8"/>
          <p:cNvSpPr txBox="1"/>
          <p:nvPr/>
        </p:nvSpPr>
        <p:spPr>
          <a:xfrm>
            <a:off x="6591427"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9" name="object 9"/>
          <p:cNvSpPr txBox="1"/>
          <p:nvPr/>
        </p:nvSpPr>
        <p:spPr>
          <a:xfrm>
            <a:off x="7867015" y="6366702"/>
            <a:ext cx="428688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社会主义五百年的历史进程</a:t>
            </a:r>
            <a:endParaRPr sz="2800">
              <a:latin typeface="PMingLiU" panose="02020500000000000000" charset="-120"/>
              <a:cs typeface="PMingLiU" panose="02020500000000000000" charset="-120"/>
            </a:endParaRPr>
          </a:p>
        </p:txBody>
      </p:sp>
      <p:pic>
        <p:nvPicPr>
          <p:cNvPr id="10" name="图片 9" descr="logo"/>
          <p:cNvPicPr>
            <a:picLocks noChangeAspect="1"/>
          </p:cNvPicPr>
          <p:nvPr/>
        </p:nvPicPr>
        <p:blipFill>
          <a:blip r:embed="rId3"/>
          <a:stretch>
            <a:fillRect/>
          </a:stretch>
        </p:blipFill>
        <p:spPr>
          <a:xfrm>
            <a:off x="10427970" y="161925"/>
            <a:ext cx="1764030" cy="41529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1707"/>
            <a:ext cx="12191999" cy="614629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63500"/>
            <a:ext cx="5078095" cy="504825"/>
          </a:xfrm>
          <a:prstGeom prst="rect">
            <a:avLst/>
          </a:prstGeom>
        </p:spPr>
        <p:txBody>
          <a:bodyPr vert="horz" wrap="square" lIns="0" tIns="12700" rIns="0" bIns="0" rtlCol="0">
            <a:spAutoFit/>
          </a:bodyPr>
          <a:lstStyle/>
          <a:p>
            <a:pPr marL="12700">
              <a:lnSpc>
                <a:spcPct val="100000"/>
              </a:lnSpc>
              <a:spcBef>
                <a:spcPts val="100"/>
              </a:spcBef>
            </a:pPr>
            <a:r>
              <a:rPr dirty="0"/>
              <a:t>三、社会主义从一国到</a:t>
            </a:r>
            <a:r>
              <a:rPr spc="-15" dirty="0"/>
              <a:t>多</a:t>
            </a:r>
            <a:r>
              <a:rPr dirty="0"/>
              <a:t>国</a:t>
            </a:r>
            <a:endParaRPr dirty="0"/>
          </a:p>
        </p:txBody>
      </p:sp>
      <p:sp>
        <p:nvSpPr>
          <p:cNvPr id="7" name="object 7"/>
          <p:cNvSpPr txBox="1"/>
          <p:nvPr/>
        </p:nvSpPr>
        <p:spPr>
          <a:xfrm>
            <a:off x="6591427"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8" name="object 8"/>
          <p:cNvSpPr txBox="1"/>
          <p:nvPr/>
        </p:nvSpPr>
        <p:spPr>
          <a:xfrm>
            <a:off x="7867015" y="6366702"/>
            <a:ext cx="428688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社会主义五百年的历史进程</a:t>
            </a:r>
            <a:endParaRPr sz="2800">
              <a:latin typeface="PMingLiU" panose="02020500000000000000" charset="-120"/>
              <a:cs typeface="PMingLiU" panose="02020500000000000000" charset="-120"/>
            </a:endParaRPr>
          </a:p>
        </p:txBody>
      </p:sp>
      <p:sp>
        <p:nvSpPr>
          <p:cNvPr id="6" name="object 6"/>
          <p:cNvSpPr txBox="1"/>
          <p:nvPr/>
        </p:nvSpPr>
        <p:spPr>
          <a:xfrm>
            <a:off x="1278382" y="896873"/>
            <a:ext cx="9582785" cy="4479925"/>
          </a:xfrm>
          <a:prstGeom prst="rect">
            <a:avLst/>
          </a:prstGeom>
        </p:spPr>
        <p:txBody>
          <a:bodyPr vert="horz" wrap="square" lIns="0" tIns="81280" rIns="0" bIns="0" rtlCol="0">
            <a:spAutoFit/>
          </a:bodyPr>
          <a:lstStyle/>
          <a:p>
            <a:pPr marL="12700">
              <a:lnSpc>
                <a:spcPct val="100000"/>
              </a:lnSpc>
              <a:spcBef>
                <a:spcPts val="640"/>
              </a:spcBef>
            </a:pPr>
            <a:r>
              <a:rPr sz="2400" dirty="0">
                <a:latin typeface="微软雅黑" panose="020B0503020204020204" charset="-122"/>
                <a:cs typeface="微软雅黑" panose="020B0503020204020204" charset="-122"/>
              </a:rPr>
              <a:t>社会主义国家</a:t>
            </a:r>
            <a:r>
              <a:rPr sz="2400" b="1" dirty="0">
                <a:latin typeface="微软雅黑" panose="020B0503020204020204" charset="-122"/>
                <a:cs typeface="微软雅黑" panose="020B0503020204020204" charset="-122"/>
              </a:rPr>
              <a:t>相继诞生</a:t>
            </a:r>
            <a:r>
              <a:rPr sz="2400" dirty="0">
                <a:latin typeface="微软雅黑" panose="020B0503020204020204" charset="-122"/>
                <a:cs typeface="微软雅黑" panose="020B0503020204020204" charset="-122"/>
              </a:rPr>
              <a:t>：</a:t>
            </a:r>
            <a:endParaRPr sz="2400">
              <a:latin typeface="微软雅黑" panose="020B0503020204020204" charset="-122"/>
              <a:cs typeface="微软雅黑" panose="020B0503020204020204" charset="-122"/>
            </a:endParaRPr>
          </a:p>
          <a:p>
            <a:pPr marL="626745" indent="-614680">
              <a:lnSpc>
                <a:spcPct val="100000"/>
              </a:lnSpc>
              <a:spcBef>
                <a:spcPts val="540"/>
              </a:spcBef>
              <a:buSzPct val="75000"/>
              <a:buFont typeface="Wingdings" panose="05000000000000000000"/>
              <a:buChar char=""/>
              <a:tabLst>
                <a:tab pos="626745" algn="l"/>
                <a:tab pos="627380" algn="l"/>
              </a:tabLst>
            </a:pPr>
            <a:r>
              <a:rPr sz="2400" spc="-5" dirty="0">
                <a:latin typeface="微软雅黑" panose="020B0503020204020204" charset="-122"/>
                <a:cs typeface="微软雅黑" panose="020B0503020204020204" charset="-122"/>
              </a:rPr>
              <a:t>1944</a:t>
            </a:r>
            <a:r>
              <a:rPr sz="2400" dirty="0">
                <a:latin typeface="微软雅黑" panose="020B0503020204020204" charset="-122"/>
                <a:cs typeface="微软雅黑" panose="020B0503020204020204" charset="-122"/>
              </a:rPr>
              <a:t>年，</a:t>
            </a:r>
            <a:r>
              <a:rPr sz="2400" spc="-5" dirty="0">
                <a:latin typeface="微软雅黑" panose="020B0503020204020204" charset="-122"/>
                <a:cs typeface="微软雅黑" panose="020B0503020204020204" charset="-122"/>
              </a:rPr>
              <a:t>南</a:t>
            </a:r>
            <a:r>
              <a:rPr sz="2400" dirty="0">
                <a:latin typeface="微软雅黑" panose="020B0503020204020204" charset="-122"/>
                <a:cs typeface="微软雅黑" panose="020B0503020204020204" charset="-122"/>
              </a:rPr>
              <a:t>斯拉夫联邦人民共和国成立；</a:t>
            </a:r>
            <a:endParaRPr sz="2400">
              <a:latin typeface="微软雅黑" panose="020B0503020204020204" charset="-122"/>
              <a:cs typeface="微软雅黑" panose="020B0503020204020204" charset="-122"/>
            </a:endParaRPr>
          </a:p>
          <a:p>
            <a:pPr marL="626745" indent="-614680">
              <a:lnSpc>
                <a:spcPct val="100000"/>
              </a:lnSpc>
              <a:spcBef>
                <a:spcPts val="720"/>
              </a:spcBef>
              <a:buSzPct val="75000"/>
              <a:buFont typeface="Wingdings" panose="05000000000000000000"/>
              <a:buChar char=""/>
              <a:tabLst>
                <a:tab pos="626745" algn="l"/>
                <a:tab pos="627380" algn="l"/>
              </a:tabLst>
            </a:pPr>
            <a:r>
              <a:rPr sz="2400" spc="-5" dirty="0">
                <a:latin typeface="微软雅黑" panose="020B0503020204020204" charset="-122"/>
                <a:cs typeface="微软雅黑" panose="020B0503020204020204" charset="-122"/>
              </a:rPr>
              <a:t>1945</a:t>
            </a:r>
            <a:r>
              <a:rPr sz="2400" dirty="0">
                <a:latin typeface="微软雅黑" panose="020B0503020204020204" charset="-122"/>
                <a:cs typeface="微软雅黑" panose="020B0503020204020204" charset="-122"/>
              </a:rPr>
              <a:t>年，</a:t>
            </a:r>
            <a:r>
              <a:rPr sz="2400" spc="-5" dirty="0">
                <a:latin typeface="微软雅黑" panose="020B0503020204020204" charset="-122"/>
                <a:cs typeface="微软雅黑" panose="020B0503020204020204" charset="-122"/>
              </a:rPr>
              <a:t>波兰人民共和国和越南民主共和国</a:t>
            </a:r>
            <a:r>
              <a:rPr sz="2400" dirty="0">
                <a:latin typeface="微软雅黑" panose="020B0503020204020204" charset="-122"/>
                <a:cs typeface="微软雅黑" panose="020B0503020204020204" charset="-122"/>
              </a:rPr>
              <a:t>成</a:t>
            </a:r>
            <a:r>
              <a:rPr sz="2400" spc="-5" dirty="0">
                <a:latin typeface="微软雅黑" panose="020B0503020204020204" charset="-122"/>
                <a:cs typeface="微软雅黑" panose="020B0503020204020204" charset="-122"/>
              </a:rPr>
              <a:t>立；</a:t>
            </a:r>
            <a:endParaRPr sz="2400">
              <a:latin typeface="微软雅黑" panose="020B0503020204020204" charset="-122"/>
              <a:cs typeface="微软雅黑" panose="020B0503020204020204" charset="-122"/>
            </a:endParaRPr>
          </a:p>
          <a:p>
            <a:pPr marL="626745" indent="-614680">
              <a:lnSpc>
                <a:spcPct val="100000"/>
              </a:lnSpc>
              <a:spcBef>
                <a:spcPts val="720"/>
              </a:spcBef>
              <a:buSzPct val="75000"/>
              <a:buFont typeface="Wingdings" panose="05000000000000000000"/>
              <a:buChar char=""/>
              <a:tabLst>
                <a:tab pos="626745" algn="l"/>
                <a:tab pos="627380" algn="l"/>
              </a:tabLst>
            </a:pPr>
            <a:r>
              <a:rPr sz="2400" spc="-5" dirty="0">
                <a:latin typeface="微软雅黑" panose="020B0503020204020204" charset="-122"/>
                <a:cs typeface="微软雅黑" panose="020B0503020204020204" charset="-122"/>
              </a:rPr>
              <a:t>1946</a:t>
            </a:r>
            <a:r>
              <a:rPr sz="2400" dirty="0">
                <a:latin typeface="微软雅黑" panose="020B0503020204020204" charset="-122"/>
                <a:cs typeface="微软雅黑" panose="020B0503020204020204" charset="-122"/>
              </a:rPr>
              <a:t>年，</a:t>
            </a:r>
            <a:r>
              <a:rPr sz="2400" spc="-5" dirty="0">
                <a:latin typeface="微软雅黑" panose="020B0503020204020204" charset="-122"/>
                <a:cs typeface="微软雅黑" panose="020B0503020204020204" charset="-122"/>
              </a:rPr>
              <a:t>阿</a:t>
            </a:r>
            <a:r>
              <a:rPr sz="2400" dirty="0">
                <a:latin typeface="微软雅黑" panose="020B0503020204020204" charset="-122"/>
                <a:cs typeface="微软雅黑" panose="020B0503020204020204" charset="-122"/>
              </a:rPr>
              <a:t>尔巴尼亚人民共和国和保加利亚人民共和国</a:t>
            </a:r>
            <a:r>
              <a:rPr sz="2400" spc="5" dirty="0">
                <a:latin typeface="微软雅黑" panose="020B0503020204020204" charset="-122"/>
                <a:cs typeface="微软雅黑" panose="020B0503020204020204" charset="-122"/>
              </a:rPr>
              <a:t>成</a:t>
            </a:r>
            <a:r>
              <a:rPr sz="2400" dirty="0">
                <a:latin typeface="微软雅黑" panose="020B0503020204020204" charset="-122"/>
                <a:cs typeface="微软雅黑" panose="020B0503020204020204" charset="-122"/>
              </a:rPr>
              <a:t>立；</a:t>
            </a:r>
            <a:endParaRPr sz="2400">
              <a:latin typeface="微软雅黑" panose="020B0503020204020204" charset="-122"/>
              <a:cs typeface="微软雅黑" panose="020B0503020204020204" charset="-122"/>
            </a:endParaRPr>
          </a:p>
          <a:p>
            <a:pPr marL="626745" indent="-614680">
              <a:lnSpc>
                <a:spcPct val="100000"/>
              </a:lnSpc>
              <a:spcBef>
                <a:spcPts val="720"/>
              </a:spcBef>
              <a:buSzPct val="75000"/>
              <a:buFont typeface="Wingdings" panose="05000000000000000000"/>
              <a:buChar char=""/>
              <a:tabLst>
                <a:tab pos="626745" algn="l"/>
                <a:tab pos="627380" algn="l"/>
              </a:tabLst>
            </a:pPr>
            <a:r>
              <a:rPr sz="2400" spc="-5" dirty="0">
                <a:latin typeface="微软雅黑" panose="020B0503020204020204" charset="-122"/>
                <a:cs typeface="微软雅黑" panose="020B0503020204020204" charset="-122"/>
              </a:rPr>
              <a:t>1947</a:t>
            </a:r>
            <a:r>
              <a:rPr sz="2400" dirty="0">
                <a:latin typeface="微软雅黑" panose="020B0503020204020204" charset="-122"/>
                <a:cs typeface="微软雅黑" panose="020B0503020204020204" charset="-122"/>
              </a:rPr>
              <a:t>年，</a:t>
            </a:r>
            <a:r>
              <a:rPr sz="2400" spc="-5" dirty="0">
                <a:latin typeface="微软雅黑" panose="020B0503020204020204" charset="-122"/>
                <a:cs typeface="微软雅黑" panose="020B0503020204020204" charset="-122"/>
              </a:rPr>
              <a:t>罗</a:t>
            </a:r>
            <a:r>
              <a:rPr sz="2400" dirty="0">
                <a:latin typeface="微软雅黑" panose="020B0503020204020204" charset="-122"/>
                <a:cs typeface="微软雅黑" panose="020B0503020204020204" charset="-122"/>
              </a:rPr>
              <a:t>马尼亚人民共和国和匈牙利人民共和国</a:t>
            </a:r>
            <a:r>
              <a:rPr sz="2400" spc="5" dirty="0">
                <a:latin typeface="微软雅黑" panose="020B0503020204020204" charset="-122"/>
                <a:cs typeface="微软雅黑" panose="020B0503020204020204" charset="-122"/>
              </a:rPr>
              <a:t>成</a:t>
            </a:r>
            <a:r>
              <a:rPr sz="2400" dirty="0">
                <a:latin typeface="微软雅黑" panose="020B0503020204020204" charset="-122"/>
                <a:cs typeface="微软雅黑" panose="020B0503020204020204" charset="-122"/>
              </a:rPr>
              <a:t>立；</a:t>
            </a:r>
            <a:endParaRPr sz="2400">
              <a:latin typeface="微软雅黑" panose="020B0503020204020204" charset="-122"/>
              <a:cs typeface="微软雅黑" panose="020B0503020204020204" charset="-122"/>
            </a:endParaRPr>
          </a:p>
          <a:p>
            <a:pPr marL="626745" indent="-614680">
              <a:lnSpc>
                <a:spcPct val="100000"/>
              </a:lnSpc>
              <a:spcBef>
                <a:spcPts val="720"/>
              </a:spcBef>
              <a:buSzPct val="75000"/>
              <a:buFont typeface="Wingdings" panose="05000000000000000000"/>
              <a:buChar char=""/>
              <a:tabLst>
                <a:tab pos="626745" algn="l"/>
                <a:tab pos="627380" algn="l"/>
              </a:tabLst>
            </a:pPr>
            <a:r>
              <a:rPr sz="2400" spc="-5" dirty="0">
                <a:latin typeface="微软雅黑" panose="020B0503020204020204" charset="-122"/>
                <a:cs typeface="微软雅黑" panose="020B0503020204020204" charset="-122"/>
              </a:rPr>
              <a:t>1948</a:t>
            </a:r>
            <a:r>
              <a:rPr sz="2400" dirty="0">
                <a:latin typeface="微软雅黑" panose="020B0503020204020204" charset="-122"/>
                <a:cs typeface="微软雅黑" panose="020B0503020204020204" charset="-122"/>
              </a:rPr>
              <a:t>年，</a:t>
            </a:r>
            <a:r>
              <a:rPr sz="2400" spc="-5" dirty="0">
                <a:latin typeface="微软雅黑" panose="020B0503020204020204" charset="-122"/>
                <a:cs typeface="微软雅黑" panose="020B0503020204020204" charset="-122"/>
              </a:rPr>
              <a:t>朝鲜民主主义人民共和国、蒙古人民共和国和捷克斯洛伐</a:t>
            </a:r>
            <a:endParaRPr sz="2400">
              <a:latin typeface="微软雅黑" panose="020B0503020204020204" charset="-122"/>
              <a:cs typeface="微软雅黑" panose="020B0503020204020204" charset="-122"/>
            </a:endParaRPr>
          </a:p>
          <a:p>
            <a:pPr marL="355600">
              <a:lnSpc>
                <a:spcPct val="100000"/>
              </a:lnSpc>
              <a:spcBef>
                <a:spcPts val="145"/>
              </a:spcBef>
            </a:pPr>
            <a:r>
              <a:rPr sz="2400" dirty="0">
                <a:latin typeface="微软雅黑" panose="020B0503020204020204" charset="-122"/>
                <a:cs typeface="微软雅黑" panose="020B0503020204020204" charset="-122"/>
              </a:rPr>
              <a:t>克共和国成立；</a:t>
            </a:r>
            <a:endParaRPr sz="2400">
              <a:latin typeface="微软雅黑" panose="020B0503020204020204" charset="-122"/>
              <a:cs typeface="微软雅黑" panose="020B0503020204020204" charset="-122"/>
            </a:endParaRPr>
          </a:p>
          <a:p>
            <a:pPr marL="626745" indent="-614680">
              <a:lnSpc>
                <a:spcPct val="100000"/>
              </a:lnSpc>
              <a:spcBef>
                <a:spcPts val="720"/>
              </a:spcBef>
              <a:buSzPct val="75000"/>
              <a:buFont typeface="Wingdings" panose="05000000000000000000"/>
              <a:buChar char=""/>
              <a:tabLst>
                <a:tab pos="626745" algn="l"/>
                <a:tab pos="627380" algn="l"/>
              </a:tabLst>
            </a:pPr>
            <a:r>
              <a:rPr sz="2400" spc="-5" dirty="0">
                <a:latin typeface="微软雅黑" panose="020B0503020204020204" charset="-122"/>
                <a:cs typeface="微软雅黑" panose="020B0503020204020204" charset="-122"/>
              </a:rPr>
              <a:t>1949</a:t>
            </a:r>
            <a:r>
              <a:rPr sz="2400" dirty="0">
                <a:latin typeface="微软雅黑" panose="020B0503020204020204" charset="-122"/>
                <a:cs typeface="微软雅黑" panose="020B0503020204020204" charset="-122"/>
              </a:rPr>
              <a:t>年，</a:t>
            </a:r>
            <a:r>
              <a:rPr sz="2400" spc="-5" dirty="0">
                <a:latin typeface="微软雅黑" panose="020B0503020204020204" charset="-122"/>
                <a:cs typeface="微软雅黑" panose="020B0503020204020204" charset="-122"/>
              </a:rPr>
              <a:t>中</a:t>
            </a:r>
            <a:r>
              <a:rPr sz="2400" dirty="0">
                <a:latin typeface="微软雅黑" panose="020B0503020204020204" charset="-122"/>
                <a:cs typeface="微软雅黑" panose="020B0503020204020204" charset="-122"/>
              </a:rPr>
              <a:t>华人民共和国和德意志民主共和国</a:t>
            </a:r>
            <a:r>
              <a:rPr sz="2400" spc="5" dirty="0">
                <a:latin typeface="微软雅黑" panose="020B0503020204020204" charset="-122"/>
                <a:cs typeface="微软雅黑" panose="020B0503020204020204" charset="-122"/>
              </a:rPr>
              <a:t>成</a:t>
            </a:r>
            <a:r>
              <a:rPr sz="2400" dirty="0">
                <a:latin typeface="微软雅黑" panose="020B0503020204020204" charset="-122"/>
                <a:cs typeface="微软雅黑" panose="020B0503020204020204" charset="-122"/>
              </a:rPr>
              <a:t>立；</a:t>
            </a:r>
            <a:endParaRPr sz="2400">
              <a:latin typeface="微软雅黑" panose="020B0503020204020204" charset="-122"/>
              <a:cs typeface="微软雅黑" panose="020B0503020204020204" charset="-122"/>
            </a:endParaRPr>
          </a:p>
          <a:p>
            <a:pPr marL="626745" indent="-614680">
              <a:lnSpc>
                <a:spcPct val="100000"/>
              </a:lnSpc>
              <a:spcBef>
                <a:spcPts val="720"/>
              </a:spcBef>
              <a:buSzPct val="75000"/>
              <a:buFont typeface="Wingdings" panose="05000000000000000000"/>
              <a:buChar char=""/>
              <a:tabLst>
                <a:tab pos="626745" algn="l"/>
                <a:tab pos="627380" algn="l"/>
              </a:tabLst>
            </a:pPr>
            <a:r>
              <a:rPr sz="2400" spc="-5" dirty="0">
                <a:latin typeface="微软雅黑" panose="020B0503020204020204" charset="-122"/>
                <a:cs typeface="微软雅黑" panose="020B0503020204020204" charset="-122"/>
              </a:rPr>
              <a:t>1961</a:t>
            </a:r>
            <a:r>
              <a:rPr sz="2400" dirty="0">
                <a:latin typeface="微软雅黑" panose="020B0503020204020204" charset="-122"/>
                <a:cs typeface="微软雅黑" panose="020B0503020204020204" charset="-122"/>
              </a:rPr>
              <a:t>年，</a:t>
            </a:r>
            <a:r>
              <a:rPr sz="2400" spc="-5" dirty="0">
                <a:latin typeface="微软雅黑" panose="020B0503020204020204" charset="-122"/>
                <a:cs typeface="微软雅黑" panose="020B0503020204020204" charset="-122"/>
              </a:rPr>
              <a:t>古</a:t>
            </a:r>
            <a:r>
              <a:rPr sz="2400" dirty="0">
                <a:latin typeface="微软雅黑" panose="020B0503020204020204" charset="-122"/>
                <a:cs typeface="微软雅黑" panose="020B0503020204020204" charset="-122"/>
              </a:rPr>
              <a:t>巴共和国成立；</a:t>
            </a:r>
            <a:endParaRPr sz="2400">
              <a:latin typeface="微软雅黑" panose="020B0503020204020204" charset="-122"/>
              <a:cs typeface="微软雅黑" panose="020B0503020204020204" charset="-122"/>
            </a:endParaRPr>
          </a:p>
          <a:p>
            <a:pPr marL="626745" indent="-614680">
              <a:lnSpc>
                <a:spcPct val="100000"/>
              </a:lnSpc>
              <a:spcBef>
                <a:spcPts val="725"/>
              </a:spcBef>
              <a:buSzPct val="75000"/>
              <a:buFont typeface="Wingdings" panose="05000000000000000000"/>
              <a:buChar char=""/>
              <a:tabLst>
                <a:tab pos="626745" algn="l"/>
                <a:tab pos="627380" algn="l"/>
              </a:tabLst>
            </a:pPr>
            <a:r>
              <a:rPr sz="2400" spc="-5" dirty="0">
                <a:latin typeface="微软雅黑" panose="020B0503020204020204" charset="-122"/>
                <a:cs typeface="微软雅黑" panose="020B0503020204020204" charset="-122"/>
              </a:rPr>
              <a:t>1975</a:t>
            </a:r>
            <a:r>
              <a:rPr sz="2400" dirty="0">
                <a:latin typeface="微软雅黑" panose="020B0503020204020204" charset="-122"/>
                <a:cs typeface="微软雅黑" panose="020B0503020204020204" charset="-122"/>
              </a:rPr>
              <a:t>年，</a:t>
            </a:r>
            <a:r>
              <a:rPr sz="2400" spc="-5" dirty="0">
                <a:latin typeface="微软雅黑" panose="020B0503020204020204" charset="-122"/>
                <a:cs typeface="微软雅黑" panose="020B0503020204020204" charset="-122"/>
              </a:rPr>
              <a:t>老</a:t>
            </a:r>
            <a:r>
              <a:rPr sz="2400" dirty="0">
                <a:latin typeface="微软雅黑" panose="020B0503020204020204" charset="-122"/>
                <a:cs typeface="微软雅黑" panose="020B0503020204020204" charset="-122"/>
              </a:rPr>
              <a:t>挝人民民主共和国成立。</a:t>
            </a:r>
            <a:endParaRPr sz="2400">
              <a:latin typeface="微软雅黑" panose="020B0503020204020204" charset="-122"/>
              <a:cs typeface="微软雅黑" panose="020B0503020204020204" charset="-122"/>
            </a:endParaRPr>
          </a:p>
        </p:txBody>
      </p:sp>
      <p:pic>
        <p:nvPicPr>
          <p:cNvPr id="9" name="图片 8" descr="logo"/>
          <p:cNvPicPr>
            <a:picLocks noChangeAspect="1"/>
          </p:cNvPicPr>
          <p:nvPr/>
        </p:nvPicPr>
        <p:blipFill>
          <a:blip r:embed="rId2"/>
          <a:stretch>
            <a:fillRect/>
          </a:stretch>
        </p:blipFill>
        <p:spPr>
          <a:xfrm>
            <a:off x="10427970" y="161925"/>
            <a:ext cx="1764030" cy="41529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1707"/>
            <a:ext cx="12191999" cy="614629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63500"/>
            <a:ext cx="4988560" cy="504825"/>
          </a:xfrm>
          <a:prstGeom prst="rect">
            <a:avLst/>
          </a:prstGeom>
        </p:spPr>
        <p:txBody>
          <a:bodyPr vert="horz" wrap="square" lIns="0" tIns="12700" rIns="0" bIns="0" rtlCol="0">
            <a:spAutoFit/>
          </a:bodyPr>
          <a:lstStyle/>
          <a:p>
            <a:pPr marL="12700">
              <a:lnSpc>
                <a:spcPct val="100000"/>
              </a:lnSpc>
              <a:spcBef>
                <a:spcPts val="100"/>
              </a:spcBef>
            </a:pPr>
            <a:r>
              <a:rPr dirty="0"/>
              <a:t>三、社会主义从一国到</a:t>
            </a:r>
            <a:r>
              <a:rPr spc="-15" dirty="0"/>
              <a:t>多</a:t>
            </a:r>
            <a:r>
              <a:rPr dirty="0"/>
              <a:t>国</a:t>
            </a:r>
            <a:endParaRPr dirty="0"/>
          </a:p>
        </p:txBody>
      </p:sp>
      <p:sp>
        <p:nvSpPr>
          <p:cNvPr id="7" name="object 7"/>
          <p:cNvSpPr txBox="1"/>
          <p:nvPr/>
        </p:nvSpPr>
        <p:spPr>
          <a:xfrm>
            <a:off x="6591427"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8" name="object 8"/>
          <p:cNvSpPr txBox="1"/>
          <p:nvPr/>
        </p:nvSpPr>
        <p:spPr>
          <a:xfrm>
            <a:off x="7867015" y="6366702"/>
            <a:ext cx="428688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社会主义五百年的历史进程</a:t>
            </a:r>
            <a:endParaRPr sz="2800">
              <a:latin typeface="PMingLiU" panose="02020500000000000000" charset="-120"/>
              <a:cs typeface="PMingLiU" panose="02020500000000000000" charset="-120"/>
            </a:endParaRPr>
          </a:p>
        </p:txBody>
      </p:sp>
      <p:sp>
        <p:nvSpPr>
          <p:cNvPr id="6" name="object 6"/>
          <p:cNvSpPr txBox="1"/>
          <p:nvPr/>
        </p:nvSpPr>
        <p:spPr>
          <a:xfrm>
            <a:off x="1350391" y="873074"/>
            <a:ext cx="8931910" cy="4422140"/>
          </a:xfrm>
          <a:prstGeom prst="rect">
            <a:avLst/>
          </a:prstGeom>
        </p:spPr>
        <p:txBody>
          <a:bodyPr vert="horz" wrap="square" lIns="0" tIns="12700" rIns="0" bIns="0" rtlCol="0">
            <a:spAutoFit/>
          </a:bodyPr>
          <a:lstStyle/>
          <a:p>
            <a:pPr marL="12700">
              <a:lnSpc>
                <a:spcPct val="100000"/>
              </a:lnSpc>
              <a:spcBef>
                <a:spcPts val="100"/>
              </a:spcBef>
            </a:pPr>
            <a:r>
              <a:rPr sz="3600" b="1" spc="-55" dirty="0">
                <a:latin typeface="Microsoft JhengHei" panose="020B0604030504040204" charset="-120"/>
                <a:cs typeface="Microsoft JhengHei" panose="020B0604030504040204" charset="-120"/>
              </a:rPr>
              <a:t>20</a:t>
            </a:r>
            <a:r>
              <a:rPr sz="3600" b="1" spc="5" dirty="0">
                <a:latin typeface="Microsoft JhengHei" panose="020B0604030504040204" charset="-120"/>
                <a:cs typeface="Microsoft JhengHei" panose="020B0604030504040204" charset="-120"/>
              </a:rPr>
              <a:t>世纪</a:t>
            </a:r>
            <a:r>
              <a:rPr sz="3600" b="1" dirty="0">
                <a:latin typeface="Microsoft JhengHei" panose="020B0604030504040204" charset="-120"/>
                <a:cs typeface="Microsoft JhengHei" panose="020B0604030504040204" charset="-120"/>
              </a:rPr>
              <a:t>社会主义制度对人类社会的巨大贡献</a:t>
            </a:r>
            <a:endParaRPr sz="3600">
              <a:latin typeface="Microsoft JhengHei" panose="020B0604030504040204" charset="-120"/>
              <a:cs typeface="Microsoft JhengHei" panose="020B0604030504040204" charset="-120"/>
            </a:endParaRPr>
          </a:p>
          <a:p>
            <a:pPr marL="615315" indent="-243205">
              <a:lnSpc>
                <a:spcPct val="100000"/>
              </a:lnSpc>
              <a:spcBef>
                <a:spcPts val="3220"/>
              </a:spcBef>
              <a:buSzPct val="96000"/>
              <a:buFont typeface="Wingdings" panose="05000000000000000000"/>
              <a:buChar char=""/>
              <a:tabLst>
                <a:tab pos="615950" algn="l"/>
              </a:tabLst>
            </a:pPr>
            <a:r>
              <a:rPr sz="2400" dirty="0">
                <a:latin typeface="微软雅黑" panose="020B0503020204020204" charset="-122"/>
                <a:cs typeface="微软雅黑" panose="020B0503020204020204" charset="-122"/>
              </a:rPr>
              <a:t>社会主义开始作为一种新的社会制度发挥出历史</a:t>
            </a:r>
            <a:r>
              <a:rPr sz="2400" spc="5" dirty="0">
                <a:latin typeface="微软雅黑" panose="020B0503020204020204" charset="-122"/>
                <a:cs typeface="微软雅黑" panose="020B0503020204020204" charset="-122"/>
              </a:rPr>
              <a:t>作</a:t>
            </a:r>
            <a:r>
              <a:rPr sz="2400" dirty="0">
                <a:latin typeface="微软雅黑" panose="020B0503020204020204" charset="-122"/>
                <a:cs typeface="微软雅黑" panose="020B0503020204020204" charset="-122"/>
              </a:rPr>
              <a:t>用。</a:t>
            </a:r>
            <a:endParaRPr sz="2400">
              <a:latin typeface="微软雅黑" panose="020B0503020204020204" charset="-122"/>
              <a:cs typeface="微软雅黑" panose="020B0503020204020204" charset="-122"/>
            </a:endParaRPr>
          </a:p>
          <a:p>
            <a:pPr marL="615950" indent="-243840">
              <a:lnSpc>
                <a:spcPct val="100000"/>
              </a:lnSpc>
              <a:spcBef>
                <a:spcPts val="575"/>
              </a:spcBef>
              <a:buSzPct val="96000"/>
              <a:buFont typeface="Wingdings" panose="05000000000000000000"/>
              <a:buChar char=""/>
              <a:tabLst>
                <a:tab pos="616585" algn="l"/>
              </a:tabLst>
            </a:pPr>
            <a:r>
              <a:rPr sz="2400" spc="-5" dirty="0">
                <a:latin typeface="微软雅黑" panose="020B0503020204020204" charset="-122"/>
                <a:cs typeface="微软雅黑" panose="020B0503020204020204" charset="-122"/>
              </a:rPr>
              <a:t>社会主义的存在及其在经济、政治、军事上的影响，成为世界</a:t>
            </a:r>
            <a:endParaRPr sz="2400">
              <a:latin typeface="微软雅黑" panose="020B0503020204020204" charset="-122"/>
              <a:cs typeface="微软雅黑" panose="020B0503020204020204" charset="-122"/>
            </a:endParaRPr>
          </a:p>
          <a:p>
            <a:pPr marL="372745" marR="15875">
              <a:lnSpc>
                <a:spcPct val="120000"/>
              </a:lnSpc>
              <a:spcBef>
                <a:spcPts val="5"/>
              </a:spcBef>
            </a:pPr>
            <a:r>
              <a:rPr sz="2400" dirty="0">
                <a:latin typeface="微软雅黑" panose="020B0503020204020204" charset="-122"/>
                <a:cs typeface="微软雅黑" panose="020B0503020204020204" charset="-122"/>
              </a:rPr>
              <a:t>上一种</a:t>
            </a:r>
            <a:r>
              <a:rPr sz="2400" b="1" dirty="0">
                <a:latin typeface="微软雅黑" panose="020B0503020204020204" charset="-122"/>
                <a:cs typeface="微软雅黑" panose="020B0503020204020204" charset="-122"/>
              </a:rPr>
              <a:t>制约资本主义</a:t>
            </a:r>
            <a:r>
              <a:rPr sz="2400" dirty="0">
                <a:latin typeface="微软雅黑" panose="020B0503020204020204" charset="-122"/>
                <a:cs typeface="微软雅黑" panose="020B0503020204020204" charset="-122"/>
              </a:rPr>
              <a:t>的主导因素，在很大程度上遏制了资本主义 在全世界的扩张，并改变了世界的政治格局。</a:t>
            </a:r>
            <a:endParaRPr sz="2400">
              <a:latin typeface="微软雅黑" panose="020B0503020204020204" charset="-122"/>
              <a:cs typeface="微软雅黑" panose="020B0503020204020204" charset="-122"/>
            </a:endParaRPr>
          </a:p>
          <a:p>
            <a:pPr marL="372745" marR="78105">
              <a:lnSpc>
                <a:spcPts val="3460"/>
              </a:lnSpc>
              <a:spcBef>
                <a:spcPts val="205"/>
              </a:spcBef>
              <a:buSzPct val="96000"/>
              <a:buFont typeface="Wingdings" panose="05000000000000000000"/>
              <a:buChar char=""/>
              <a:tabLst>
                <a:tab pos="615950" algn="l"/>
              </a:tabLst>
            </a:pPr>
            <a:r>
              <a:rPr sz="2400" dirty="0">
                <a:latin typeface="微软雅黑" panose="020B0503020204020204" charset="-122"/>
                <a:cs typeface="微软雅黑" panose="020B0503020204020204" charset="-122"/>
              </a:rPr>
              <a:t>社会主义坚定支持被压迫民族和被压迫人民，</a:t>
            </a:r>
            <a:r>
              <a:rPr sz="2400" b="1" dirty="0">
                <a:latin typeface="微软雅黑" panose="020B0503020204020204" charset="-122"/>
                <a:cs typeface="微软雅黑" panose="020B0503020204020204" charset="-122"/>
              </a:rPr>
              <a:t>推动着世界和平 与发展</a:t>
            </a:r>
            <a:r>
              <a:rPr sz="2400" dirty="0">
                <a:latin typeface="微软雅黑" panose="020B0503020204020204" charset="-122"/>
                <a:cs typeface="微软雅黑" panose="020B0503020204020204" charset="-122"/>
              </a:rPr>
              <a:t>的时代潮流。</a:t>
            </a:r>
            <a:endParaRPr sz="2400">
              <a:latin typeface="微软雅黑" panose="020B0503020204020204" charset="-122"/>
              <a:cs typeface="微软雅黑" panose="020B0503020204020204" charset="-122"/>
            </a:endParaRPr>
          </a:p>
          <a:p>
            <a:pPr marL="615315" indent="-243205">
              <a:lnSpc>
                <a:spcPct val="100000"/>
              </a:lnSpc>
              <a:spcBef>
                <a:spcPts val="365"/>
              </a:spcBef>
              <a:buSzPct val="96000"/>
              <a:buFont typeface="Wingdings" panose="05000000000000000000"/>
              <a:buChar char=""/>
              <a:tabLst>
                <a:tab pos="615950" algn="l"/>
              </a:tabLst>
            </a:pPr>
            <a:r>
              <a:rPr sz="2400" dirty="0">
                <a:latin typeface="微软雅黑" panose="020B0503020204020204" charset="-122"/>
                <a:cs typeface="微软雅黑" panose="020B0503020204020204" charset="-122"/>
              </a:rPr>
              <a:t>社会主义在当代世界获得了广泛的影响和认同</a:t>
            </a:r>
            <a:r>
              <a:rPr sz="2400" spc="-5" dirty="0">
                <a:latin typeface="微软雅黑" panose="020B0503020204020204" charset="-122"/>
                <a:cs typeface="微软雅黑" panose="020B0503020204020204" charset="-122"/>
              </a:rPr>
              <a:t>,</a:t>
            </a:r>
            <a:r>
              <a:rPr sz="2400" dirty="0">
                <a:latin typeface="微软雅黑" panose="020B0503020204020204" charset="-122"/>
                <a:cs typeface="微软雅黑" panose="020B0503020204020204" charset="-122"/>
              </a:rPr>
              <a:t>引导着</a:t>
            </a:r>
            <a:r>
              <a:rPr sz="2400" b="1" dirty="0">
                <a:latin typeface="微软雅黑" panose="020B0503020204020204" charset="-122"/>
                <a:cs typeface="微软雅黑" panose="020B0503020204020204" charset="-122"/>
              </a:rPr>
              <a:t>世界人民</a:t>
            </a:r>
            <a:endParaRPr sz="2400">
              <a:latin typeface="微软雅黑" panose="020B0503020204020204" charset="-122"/>
              <a:cs typeface="微软雅黑" panose="020B0503020204020204" charset="-122"/>
            </a:endParaRPr>
          </a:p>
          <a:p>
            <a:pPr marL="372745">
              <a:lnSpc>
                <a:spcPct val="100000"/>
              </a:lnSpc>
              <a:spcBef>
                <a:spcPts val="575"/>
              </a:spcBef>
            </a:pPr>
            <a:r>
              <a:rPr sz="2400" b="1" dirty="0">
                <a:latin typeface="微软雅黑" panose="020B0503020204020204" charset="-122"/>
                <a:cs typeface="微软雅黑" panose="020B0503020204020204" charset="-122"/>
              </a:rPr>
              <a:t>的前进方向</a:t>
            </a:r>
            <a:r>
              <a:rPr sz="2400" dirty="0">
                <a:latin typeface="微软雅黑" panose="020B0503020204020204" charset="-122"/>
                <a:cs typeface="微软雅黑" panose="020B0503020204020204" charset="-122"/>
              </a:rPr>
              <a:t>。</a:t>
            </a:r>
            <a:endParaRPr sz="2400">
              <a:latin typeface="微软雅黑" panose="020B0503020204020204" charset="-122"/>
              <a:cs typeface="微软雅黑" panose="020B0503020204020204" charset="-122"/>
            </a:endParaRPr>
          </a:p>
        </p:txBody>
      </p:sp>
      <p:pic>
        <p:nvPicPr>
          <p:cNvPr id="9" name="图片 8" descr="logo"/>
          <p:cNvPicPr>
            <a:picLocks noChangeAspect="1"/>
          </p:cNvPicPr>
          <p:nvPr/>
        </p:nvPicPr>
        <p:blipFill>
          <a:blip r:embed="rId2"/>
          <a:stretch>
            <a:fillRect/>
          </a:stretch>
        </p:blipFill>
        <p:spPr>
          <a:xfrm>
            <a:off x="10427970" y="161925"/>
            <a:ext cx="1764030" cy="41529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Rectangle 2"/>
          <p:cNvSpPr>
            <a:spLocks noGrp="1"/>
          </p:cNvSpPr>
          <p:nvPr>
            <p:ph type="title" idx="4294967295"/>
          </p:nvPr>
        </p:nvSpPr>
        <p:spPr>
          <a:xfrm>
            <a:off x="1162368" y="509905"/>
            <a:ext cx="7632700" cy="1271588"/>
          </a:xfrm>
        </p:spPr>
        <p:txBody>
          <a:bodyPr vert="horz" wrap="square" lIns="91440" tIns="45720" rIns="91440" bIns="45720" anchor="b"/>
          <a:p>
            <a:pPr eaLnBrk="1" hangingPunct="1"/>
            <a:r>
              <a:rPr lang="zh-CN" altLang="en-US" sz="3600" b="0" dirty="0">
                <a:solidFill>
                  <a:srgbClr val="FF0000"/>
                </a:solidFill>
              </a:rPr>
              <a:t>迷茫与困惑</a:t>
            </a:r>
            <a:r>
              <a:rPr lang="en-US" altLang="zh-CN" b="0" dirty="0">
                <a:solidFill>
                  <a:srgbClr val="FF0000"/>
                </a:solidFill>
                <a:latin typeface="Arial" panose="020B0604020202020204" pitchFamily="34" charset="0"/>
              </a:rPr>
              <a:t>——</a:t>
            </a:r>
            <a:r>
              <a:rPr lang="zh-CN" altLang="en-US" b="0" dirty="0">
                <a:solidFill>
                  <a:srgbClr val="FF0000"/>
                </a:solidFill>
              </a:rPr>
              <a:t>苏联解体，问题在哪？</a:t>
            </a:r>
            <a:endParaRPr lang="zh-CN" altLang="en-US" b="0" dirty="0">
              <a:solidFill>
                <a:srgbClr val="FF0000"/>
              </a:solidFill>
            </a:endParaRPr>
          </a:p>
        </p:txBody>
      </p:sp>
      <p:sp>
        <p:nvSpPr>
          <p:cNvPr id="22530" name="Rectangle 3"/>
          <p:cNvSpPr>
            <a:spLocks noGrp="1"/>
          </p:cNvSpPr>
          <p:nvPr>
            <p:ph type="body" idx="4294967295"/>
          </p:nvPr>
        </p:nvSpPr>
        <p:spPr>
          <a:xfrm>
            <a:off x="820420" y="1781810"/>
            <a:ext cx="5589270" cy="3621405"/>
          </a:xfrm>
        </p:spPr>
        <p:txBody>
          <a:bodyPr vert="horz" wrap="square" lIns="91440" tIns="45720" rIns="91440" bIns="45720" anchor="t"/>
          <a:p>
            <a:pPr eaLnBrk="1" hangingPunct="1">
              <a:lnSpc>
                <a:spcPct val="90000"/>
              </a:lnSpc>
            </a:pPr>
            <a:r>
              <a:rPr lang="zh-CN" altLang="en-US" b="1" dirty="0"/>
              <a:t>苏联共产党有</a:t>
            </a:r>
            <a:r>
              <a:rPr lang="en-US" altLang="zh-CN" b="1" dirty="0"/>
              <a:t>13</a:t>
            </a:r>
            <a:r>
              <a:rPr lang="zh-CN" altLang="en-US" b="1" dirty="0"/>
              <a:t>万党员时，领导二月革命推翻沙皇专制统治；</a:t>
            </a:r>
            <a:endParaRPr lang="zh-CN" altLang="en-US" b="1" dirty="0"/>
          </a:p>
          <a:p>
            <a:pPr eaLnBrk="1" hangingPunct="1">
              <a:lnSpc>
                <a:spcPct val="90000"/>
              </a:lnSpc>
            </a:pPr>
            <a:r>
              <a:rPr lang="zh-CN" altLang="en-US" b="1" dirty="0"/>
              <a:t>拥有</a:t>
            </a:r>
            <a:r>
              <a:rPr lang="en-US" altLang="zh-CN" b="1" dirty="0"/>
              <a:t>35</a:t>
            </a:r>
            <a:r>
              <a:rPr lang="zh-CN" altLang="en-US" b="1" dirty="0"/>
              <a:t>万党员时，取得十月革命的胜利并执掌全国政权；</a:t>
            </a:r>
            <a:endParaRPr lang="zh-CN" altLang="en-US" b="1" dirty="0"/>
          </a:p>
          <a:p>
            <a:pPr eaLnBrk="1" hangingPunct="1">
              <a:lnSpc>
                <a:spcPct val="90000"/>
              </a:lnSpc>
            </a:pPr>
            <a:r>
              <a:rPr lang="zh-CN" altLang="en-US" b="1" dirty="0"/>
              <a:t>拥有</a:t>
            </a:r>
            <a:r>
              <a:rPr lang="en-US" altLang="zh-CN" b="1" dirty="0"/>
              <a:t>554</a:t>
            </a:r>
            <a:r>
              <a:rPr lang="zh-CN" altLang="en-US" b="1" dirty="0"/>
              <a:t>万党员时，打败德国法西斯，为结束二战立下不朽功勋；</a:t>
            </a:r>
            <a:endParaRPr lang="zh-CN" altLang="en-US" b="1" dirty="0"/>
          </a:p>
          <a:p>
            <a:pPr eaLnBrk="1" hangingPunct="1">
              <a:lnSpc>
                <a:spcPct val="90000"/>
              </a:lnSpc>
            </a:pPr>
            <a:r>
              <a:rPr lang="zh-CN" altLang="en-US" b="1" dirty="0"/>
              <a:t>拥有近</a:t>
            </a:r>
            <a:r>
              <a:rPr lang="en-US" altLang="zh-CN" b="1" dirty="0"/>
              <a:t>2000</a:t>
            </a:r>
            <a:r>
              <a:rPr lang="zh-CN" altLang="en-US" b="1" dirty="0"/>
              <a:t>万党员时，丧失政权，亡党亡国。</a:t>
            </a:r>
            <a:endParaRPr lang="zh-CN" altLang="en-US" b="1" dirty="0"/>
          </a:p>
        </p:txBody>
      </p:sp>
      <p:pic>
        <p:nvPicPr>
          <p:cNvPr id="62468" name="Picture 6" descr="1917年3月8日-12日（旧历2月24日-28日），以列宁为首的布尔什维克发动俄国“二月革命”。"/>
          <p:cNvPicPr>
            <a:picLocks noChangeAspect="1"/>
          </p:cNvPicPr>
          <p:nvPr/>
        </p:nvPicPr>
        <p:blipFill>
          <a:blip r:embed="rId1">
            <a:lum bright="-10001"/>
          </a:blip>
          <a:stretch>
            <a:fillRect/>
          </a:stretch>
        </p:blipFill>
        <p:spPr>
          <a:xfrm>
            <a:off x="6596063" y="1714500"/>
            <a:ext cx="2089150" cy="1296988"/>
          </a:xfrm>
          <a:prstGeom prst="rect">
            <a:avLst/>
          </a:prstGeom>
          <a:noFill/>
          <a:ln w="9525">
            <a:noFill/>
          </a:ln>
        </p:spPr>
      </p:pic>
      <p:pic>
        <p:nvPicPr>
          <p:cNvPr id="62469" name="Picture 18" descr="列宁讲话"/>
          <p:cNvPicPr>
            <a:picLocks noChangeAspect="1"/>
          </p:cNvPicPr>
          <p:nvPr/>
        </p:nvPicPr>
        <p:blipFill>
          <a:blip r:embed="rId2"/>
          <a:srcRect t="7014"/>
          <a:stretch>
            <a:fillRect/>
          </a:stretch>
        </p:blipFill>
        <p:spPr>
          <a:xfrm>
            <a:off x="8524875" y="1714500"/>
            <a:ext cx="1871663" cy="1295400"/>
          </a:xfrm>
          <a:prstGeom prst="rect">
            <a:avLst/>
          </a:prstGeom>
          <a:noFill/>
          <a:ln w="9525" cap="flat" cmpd="sng">
            <a:solidFill>
              <a:schemeClr val="tx2"/>
            </a:solidFill>
            <a:prstDash val="solid"/>
            <a:bevel/>
            <a:headEnd type="none" w="med" len="med"/>
            <a:tailEnd type="none" w="med" len="med"/>
          </a:ln>
        </p:spPr>
      </p:pic>
      <p:grpSp>
        <p:nvGrpSpPr>
          <p:cNvPr id="22533" name="Group 6"/>
          <p:cNvGrpSpPr>
            <a:grpSpLocks noChangeAspect="1"/>
          </p:cNvGrpSpPr>
          <p:nvPr/>
        </p:nvGrpSpPr>
        <p:grpSpPr>
          <a:xfrm>
            <a:off x="6564313" y="3143250"/>
            <a:ext cx="4103687" cy="1728788"/>
            <a:chOff x="0" y="0"/>
            <a:chExt cx="7144" cy="2722"/>
          </a:xfrm>
        </p:grpSpPr>
        <p:pic>
          <p:nvPicPr>
            <p:cNvPr id="22534" name="Picture 8" descr="u=2576076006,556389227&amp;gp=32">
              <a:hlinkClick r:id="rId3"/>
            </p:cNvPr>
            <p:cNvPicPr>
              <a:picLocks noChangeAspect="1"/>
            </p:cNvPicPr>
            <p:nvPr/>
          </p:nvPicPr>
          <p:blipFill>
            <a:blip r:embed="rId4">
              <a:lum bright="-10001"/>
            </a:blip>
            <a:stretch>
              <a:fillRect/>
            </a:stretch>
          </p:blipFill>
          <p:spPr>
            <a:xfrm>
              <a:off x="0" y="0"/>
              <a:ext cx="2720" cy="2722"/>
            </a:xfrm>
            <a:prstGeom prst="rect">
              <a:avLst/>
            </a:prstGeom>
            <a:noFill/>
            <a:ln w="9525">
              <a:noFill/>
            </a:ln>
          </p:spPr>
        </p:pic>
        <p:pic>
          <p:nvPicPr>
            <p:cNvPr id="22535" name="Picture 16" descr="567221246076"/>
            <p:cNvPicPr>
              <a:picLocks noChangeAspect="1"/>
            </p:cNvPicPr>
            <p:nvPr/>
          </p:nvPicPr>
          <p:blipFill>
            <a:blip r:embed="rId5"/>
            <a:srcRect l="2481" t="3676" r="-55" b="7352"/>
            <a:stretch>
              <a:fillRect/>
            </a:stretch>
          </p:blipFill>
          <p:spPr>
            <a:xfrm>
              <a:off x="2720" y="0"/>
              <a:ext cx="4425" cy="2722"/>
            </a:xfrm>
            <a:prstGeom prst="rect">
              <a:avLst/>
            </a:prstGeom>
            <a:noFill/>
            <a:ln w="9525">
              <a:noFill/>
            </a:ln>
          </p:spPr>
        </p:pic>
      </p:grpSp>
      <p:grpSp>
        <p:nvGrpSpPr>
          <p:cNvPr id="22536" name="Group 9"/>
          <p:cNvGrpSpPr>
            <a:grpSpLocks noChangeAspect="1"/>
          </p:cNvGrpSpPr>
          <p:nvPr/>
        </p:nvGrpSpPr>
        <p:grpSpPr>
          <a:xfrm>
            <a:off x="3713163" y="5249863"/>
            <a:ext cx="6072187" cy="1584325"/>
            <a:chOff x="0" y="0"/>
            <a:chExt cx="8730" cy="4534"/>
          </a:xfrm>
        </p:grpSpPr>
        <p:pic>
          <p:nvPicPr>
            <p:cNvPr id="22537" name="Picture 12" descr="3-4(何处)"/>
            <p:cNvPicPr>
              <a:picLocks noChangeAspect="1"/>
            </p:cNvPicPr>
            <p:nvPr/>
          </p:nvPicPr>
          <p:blipFill>
            <a:blip r:embed="rId6"/>
            <a:srcRect l="3708" t="2344" r="6873" b="26041"/>
            <a:stretch>
              <a:fillRect/>
            </a:stretch>
          </p:blipFill>
          <p:spPr>
            <a:xfrm>
              <a:off x="0" y="0"/>
              <a:ext cx="2949" cy="4534"/>
            </a:xfrm>
            <a:prstGeom prst="rect">
              <a:avLst/>
            </a:prstGeom>
            <a:noFill/>
            <a:ln w="38100" cap="flat" cmpd="sng">
              <a:solidFill>
                <a:srgbClr val="6699FF"/>
              </a:solidFill>
              <a:prstDash val="solid"/>
              <a:bevel/>
              <a:headEnd type="none" w="med" len="med"/>
              <a:tailEnd type="none" w="med" len="med"/>
            </a:ln>
            <a:effectLst>
              <a:outerShdw dist="107763" dir="2699999" algn="ctr" rotWithShape="0">
                <a:srgbClr val="CCECFF">
                  <a:alpha val="50000"/>
                </a:srgbClr>
              </a:outerShdw>
            </a:effectLst>
          </p:spPr>
        </p:pic>
        <p:pic>
          <p:nvPicPr>
            <p:cNvPr id="22538" name="Picture 13" descr="5-2(何处)"/>
            <p:cNvPicPr>
              <a:picLocks noChangeAspect="1"/>
            </p:cNvPicPr>
            <p:nvPr/>
          </p:nvPicPr>
          <p:blipFill>
            <a:blip r:embed="rId7"/>
            <a:srcRect l="7454" t="1021" r="7454" b="2721"/>
            <a:stretch>
              <a:fillRect/>
            </a:stretch>
          </p:blipFill>
          <p:spPr>
            <a:xfrm>
              <a:off x="3063" y="0"/>
              <a:ext cx="2750" cy="4534"/>
            </a:xfrm>
            <a:prstGeom prst="rect">
              <a:avLst/>
            </a:prstGeom>
            <a:noFill/>
            <a:ln w="38100" cap="flat" cmpd="sng">
              <a:solidFill>
                <a:srgbClr val="6699FF"/>
              </a:solidFill>
              <a:prstDash val="solid"/>
              <a:bevel/>
              <a:headEnd type="none" w="med" len="med"/>
              <a:tailEnd type="none" w="med" len="med"/>
            </a:ln>
            <a:effectLst>
              <a:outerShdw dist="107763" dir="2699999" algn="ctr" rotWithShape="0">
                <a:srgbClr val="CCECFF">
                  <a:alpha val="50000"/>
                </a:srgbClr>
              </a:outerShdw>
            </a:effectLst>
          </p:spPr>
        </p:pic>
        <p:pic>
          <p:nvPicPr>
            <p:cNvPr id="22539" name="Picture 14" descr="2-2(何处)"/>
            <p:cNvPicPr>
              <a:picLocks noChangeAspect="1"/>
            </p:cNvPicPr>
            <p:nvPr/>
          </p:nvPicPr>
          <p:blipFill>
            <a:blip r:embed="rId8"/>
            <a:srcRect t="340"/>
            <a:stretch>
              <a:fillRect/>
            </a:stretch>
          </p:blipFill>
          <p:spPr>
            <a:xfrm>
              <a:off x="5895" y="0"/>
              <a:ext cx="2835" cy="4534"/>
            </a:xfrm>
            <a:prstGeom prst="rect">
              <a:avLst/>
            </a:prstGeom>
            <a:noFill/>
            <a:ln w="38100" cap="flat" cmpd="sng">
              <a:solidFill>
                <a:srgbClr val="6699FF"/>
              </a:solidFill>
              <a:prstDash val="solid"/>
              <a:bevel/>
              <a:headEnd type="none" w="med" len="med"/>
              <a:tailEnd type="none" w="med" len="med"/>
            </a:ln>
            <a:effectLst>
              <a:outerShdw dist="107763" dir="2699999" algn="ctr" rotWithShape="0">
                <a:srgbClr val="CCECFF">
                  <a:alpha val="50000"/>
                </a:srgbClr>
              </a:outerShdw>
            </a:effectLst>
          </p:spPr>
        </p:pic>
      </p:grpSp>
      <p:pic>
        <p:nvPicPr>
          <p:cNvPr id="62477" name="Picture 10" descr="Img146266527"/>
          <p:cNvPicPr>
            <a:picLocks noChangeAspect="1"/>
          </p:cNvPicPr>
          <p:nvPr/>
        </p:nvPicPr>
        <p:blipFill>
          <a:blip r:embed="rId9">
            <a:lum bright="-10001"/>
          </a:blip>
          <a:stretch>
            <a:fillRect/>
          </a:stretch>
        </p:blipFill>
        <p:spPr>
          <a:xfrm>
            <a:off x="1801813" y="5178425"/>
            <a:ext cx="1771650" cy="1655763"/>
          </a:xfrm>
          <a:prstGeom prst="rect">
            <a:avLst/>
          </a:prstGeom>
          <a:noFill/>
          <a:ln w="9525">
            <a:noFill/>
          </a:ln>
        </p:spPr>
      </p:pic>
    </p:spTree>
  </p:cSld>
  <p:clrMapOvr>
    <a:masterClrMapping/>
  </p:clrMapOvr>
  <p:transition spd="slow">
    <p:cover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62468"/>
                                        </p:tgtEl>
                                        <p:attrNameLst>
                                          <p:attrName>style.visibility</p:attrName>
                                        </p:attrNameLst>
                                      </p:cBhvr>
                                      <p:to>
                                        <p:strVal val="visible"/>
                                      </p:to>
                                    </p:set>
                                    <p:anim calcmode="lin" valueType="num">
                                      <p:cBhvr additive="base">
                                        <p:cTn id="7" dur="500" fill="hold"/>
                                        <p:tgtEl>
                                          <p:spTgt spid="62468"/>
                                        </p:tgtEl>
                                        <p:attrNameLst>
                                          <p:attrName>ppt_x</p:attrName>
                                        </p:attrNameLst>
                                      </p:cBhvr>
                                      <p:tavLst>
                                        <p:tav tm="0">
                                          <p:val>
                                            <p:strVal val="1+#ppt_w/2"/>
                                          </p:val>
                                        </p:tav>
                                        <p:tav tm="100000">
                                          <p:val>
                                            <p:strVal val="#ppt_x"/>
                                          </p:val>
                                        </p:tav>
                                      </p:tavLst>
                                    </p:anim>
                                    <p:anim calcmode="lin" valueType="num">
                                      <p:cBhvr additive="base">
                                        <p:cTn id="8" dur="500" fill="hold"/>
                                        <p:tgtEl>
                                          <p:spTgt spid="6246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62469"/>
                                        </p:tgtEl>
                                        <p:attrNameLst>
                                          <p:attrName>style.visibility</p:attrName>
                                        </p:attrNameLst>
                                      </p:cBhvr>
                                      <p:to>
                                        <p:strVal val="visible"/>
                                      </p:to>
                                    </p:set>
                                    <p:animEffect transition="in" filter="wipe(left)">
                                      <p:cBhvr>
                                        <p:cTn id="12" dur="500"/>
                                        <p:tgtEl>
                                          <p:spTgt spid="62469"/>
                                        </p:tgtEl>
                                      </p:cBhvr>
                                    </p:animEffect>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62477"/>
                                        </p:tgtEl>
                                        <p:attrNameLst>
                                          <p:attrName>style.visibility</p:attrName>
                                        </p:attrNameLst>
                                      </p:cBhvr>
                                      <p:to>
                                        <p:strVal val="visible"/>
                                      </p:to>
                                    </p:set>
                                    <p:anim calcmode="lin" valueType="num">
                                      <p:cBhvr additive="base">
                                        <p:cTn id="16" dur="500" fill="hold"/>
                                        <p:tgtEl>
                                          <p:spTgt spid="62477"/>
                                        </p:tgtEl>
                                        <p:attrNameLst>
                                          <p:attrName>ppt_x</p:attrName>
                                        </p:attrNameLst>
                                      </p:cBhvr>
                                      <p:tavLst>
                                        <p:tav tm="0">
                                          <p:val>
                                            <p:strVal val="#ppt_x"/>
                                          </p:val>
                                        </p:tav>
                                        <p:tav tm="100000">
                                          <p:val>
                                            <p:strVal val="#ppt_x"/>
                                          </p:val>
                                        </p:tav>
                                      </p:tavLst>
                                    </p:anim>
                                    <p:anim calcmode="lin" valueType="num">
                                      <p:cBhvr additive="base">
                                        <p:cTn id="17" dur="500" fill="hold"/>
                                        <p:tgtEl>
                                          <p:spTgt spid="624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1707"/>
            <a:ext cx="12191999" cy="614629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63500"/>
            <a:ext cx="5186045" cy="504825"/>
          </a:xfrm>
          <a:prstGeom prst="rect">
            <a:avLst/>
          </a:prstGeom>
        </p:spPr>
        <p:txBody>
          <a:bodyPr vert="horz" wrap="square" lIns="0" tIns="12700" rIns="0" bIns="0" rtlCol="0">
            <a:spAutoFit/>
          </a:bodyPr>
          <a:lstStyle/>
          <a:p>
            <a:pPr marL="12700">
              <a:lnSpc>
                <a:spcPct val="100000"/>
              </a:lnSpc>
              <a:spcBef>
                <a:spcPts val="100"/>
              </a:spcBef>
            </a:pPr>
            <a:r>
              <a:rPr dirty="0"/>
              <a:t>三、社会主义从一国到</a:t>
            </a:r>
            <a:r>
              <a:rPr spc="-15" dirty="0"/>
              <a:t>多</a:t>
            </a:r>
            <a:r>
              <a:rPr dirty="0"/>
              <a:t>国</a:t>
            </a:r>
            <a:endParaRPr dirty="0"/>
          </a:p>
        </p:txBody>
      </p:sp>
      <p:sp>
        <p:nvSpPr>
          <p:cNvPr id="7" name="object 7"/>
          <p:cNvSpPr txBox="1"/>
          <p:nvPr/>
        </p:nvSpPr>
        <p:spPr>
          <a:xfrm>
            <a:off x="6591427"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8" name="object 8"/>
          <p:cNvSpPr txBox="1"/>
          <p:nvPr/>
        </p:nvSpPr>
        <p:spPr>
          <a:xfrm>
            <a:off x="7867015" y="6366702"/>
            <a:ext cx="428688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社会主义五百年的历史进程</a:t>
            </a:r>
            <a:endParaRPr sz="2800">
              <a:latin typeface="PMingLiU" panose="02020500000000000000" charset="-120"/>
              <a:cs typeface="PMingLiU" panose="02020500000000000000" charset="-120"/>
            </a:endParaRPr>
          </a:p>
        </p:txBody>
      </p:sp>
      <p:sp>
        <p:nvSpPr>
          <p:cNvPr id="6" name="object 6"/>
          <p:cNvSpPr txBox="1"/>
          <p:nvPr/>
        </p:nvSpPr>
        <p:spPr>
          <a:xfrm>
            <a:off x="1765554" y="977646"/>
            <a:ext cx="8341995" cy="3973830"/>
          </a:xfrm>
          <a:prstGeom prst="rect">
            <a:avLst/>
          </a:prstGeom>
        </p:spPr>
        <p:txBody>
          <a:bodyPr vert="horz" wrap="square" lIns="0" tIns="12700" rIns="0" bIns="0" rtlCol="0">
            <a:spAutoFit/>
          </a:bodyPr>
          <a:lstStyle/>
          <a:p>
            <a:pPr marL="29210">
              <a:lnSpc>
                <a:spcPct val="100000"/>
              </a:lnSpc>
              <a:spcBef>
                <a:spcPts val="100"/>
              </a:spcBef>
            </a:pPr>
            <a:r>
              <a:rPr sz="3600" b="1" spc="5" dirty="0">
                <a:latin typeface="Microsoft JhengHei" panose="020B0604030504040204" charset="-120"/>
                <a:cs typeface="Microsoft JhengHei" panose="020B0604030504040204" charset="-120"/>
              </a:rPr>
              <a:t>社会主</a:t>
            </a:r>
            <a:r>
              <a:rPr sz="3600" b="1" dirty="0">
                <a:latin typeface="Microsoft JhengHei" panose="020B0604030504040204" charset="-120"/>
                <a:cs typeface="Microsoft JhengHei" panose="020B0604030504040204" charset="-120"/>
              </a:rPr>
              <a:t>义</a:t>
            </a:r>
            <a:r>
              <a:rPr sz="3600" b="1" spc="15" dirty="0">
                <a:latin typeface="Microsoft JhengHei" panose="020B0604030504040204" charset="-120"/>
                <a:cs typeface="Microsoft JhengHei" panose="020B0604030504040204" charset="-120"/>
              </a:rPr>
              <a:t>在</a:t>
            </a:r>
            <a:r>
              <a:rPr sz="3600" b="1" spc="-60" dirty="0">
                <a:latin typeface="Microsoft JhengHei" panose="020B0604030504040204" charset="-120"/>
                <a:cs typeface="Microsoft JhengHei" panose="020B0604030504040204" charset="-120"/>
              </a:rPr>
              <a:t>20</a:t>
            </a:r>
            <a:r>
              <a:rPr sz="3600" b="1" dirty="0">
                <a:latin typeface="Microsoft JhengHei" panose="020B0604030504040204" charset="-120"/>
                <a:cs typeface="Microsoft JhengHei" panose="020B0604030504040204" charset="-120"/>
              </a:rPr>
              <a:t>世纪发展中的曲折</a:t>
            </a:r>
            <a:endParaRPr sz="3600">
              <a:latin typeface="Microsoft JhengHei" panose="020B0604030504040204" charset="-120"/>
              <a:cs typeface="Microsoft JhengHei" panose="020B0604030504040204" charset="-120"/>
            </a:endParaRPr>
          </a:p>
          <a:p>
            <a:pPr marL="12700" marR="56515" indent="644525" algn="just">
              <a:lnSpc>
                <a:spcPct val="120000"/>
              </a:lnSpc>
              <a:spcBef>
                <a:spcPts val="2385"/>
              </a:spcBef>
            </a:pPr>
            <a:r>
              <a:rPr sz="2400" b="1" dirty="0">
                <a:solidFill>
                  <a:srgbClr val="FF0000"/>
                </a:solidFill>
                <a:latin typeface="微软雅黑" panose="020B0503020204020204" charset="-122"/>
                <a:cs typeface="微软雅黑" panose="020B0503020204020204" charset="-122"/>
              </a:rPr>
              <a:t>东欧剧变、苏联解体，最深刻的教训是</a:t>
            </a:r>
            <a:r>
              <a:rPr sz="2400" dirty="0">
                <a:latin typeface="微软雅黑" panose="020B0503020204020204" charset="-122"/>
                <a:cs typeface="微软雅黑" panose="020B0503020204020204" charset="-122"/>
              </a:rPr>
              <a:t>：放弃了社会主义 道路，放弃了无产阶级专政，放弃了共产党的领导地位，放弃 了马克思列宁主义，结果使得已经相当严重的经济、政治、社 会、民族矛盾进一步激化，最终酿成了制度剧变、国家解体的 历史悲剧。</a:t>
            </a:r>
            <a:endParaRPr sz="2400">
              <a:latin typeface="微软雅黑" panose="020B0503020204020204" charset="-122"/>
              <a:cs typeface="微软雅黑" panose="020B0503020204020204" charset="-122"/>
            </a:endParaRPr>
          </a:p>
          <a:p>
            <a:pPr marL="12700" marR="5080" indent="644525">
              <a:lnSpc>
                <a:spcPct val="120000"/>
              </a:lnSpc>
            </a:pPr>
            <a:r>
              <a:rPr sz="2400" spc="-5" dirty="0">
                <a:latin typeface="微软雅黑" panose="020B0503020204020204" charset="-122"/>
                <a:cs typeface="微软雅黑" panose="020B0503020204020204" charset="-122"/>
              </a:rPr>
              <a:t>21</a:t>
            </a:r>
            <a:r>
              <a:rPr sz="2400" dirty="0">
                <a:latin typeface="微软雅黑" panose="020B0503020204020204" charset="-122"/>
                <a:cs typeface="微软雅黑" panose="020B0503020204020204" charset="-122"/>
              </a:rPr>
              <a:t>世纪，社会主义将进行新的开拓，经过全世界工人阶级 及其政党的共同奋斗，必将迎来社会主义新的伟大复兴。</a:t>
            </a:r>
            <a:endParaRPr sz="2400">
              <a:latin typeface="微软雅黑" panose="020B0503020204020204" charset="-122"/>
              <a:cs typeface="微软雅黑" panose="020B0503020204020204" charset="-122"/>
            </a:endParaRPr>
          </a:p>
        </p:txBody>
      </p:sp>
      <p:pic>
        <p:nvPicPr>
          <p:cNvPr id="9" name="图片 8" descr="logo"/>
          <p:cNvPicPr>
            <a:picLocks noChangeAspect="1"/>
          </p:cNvPicPr>
          <p:nvPr/>
        </p:nvPicPr>
        <p:blipFill>
          <a:blip r:embed="rId2"/>
          <a:stretch>
            <a:fillRect/>
          </a:stretch>
        </p:blipFill>
        <p:spPr>
          <a:xfrm>
            <a:off x="10427970" y="161925"/>
            <a:ext cx="1764030" cy="4152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4968" y="0"/>
            <a:ext cx="127000" cy="688975"/>
          </a:xfrm>
          <a:custGeom>
            <a:avLst/>
            <a:gdLst/>
            <a:ahLst/>
            <a:cxnLst/>
            <a:rect l="l" t="t" r="r" b="b"/>
            <a:pathLst>
              <a:path w="127000" h="688975">
                <a:moveTo>
                  <a:pt x="0" y="688848"/>
                </a:moveTo>
                <a:lnTo>
                  <a:pt x="126492" y="688848"/>
                </a:lnTo>
                <a:lnTo>
                  <a:pt x="126492" y="0"/>
                </a:lnTo>
                <a:lnTo>
                  <a:pt x="0" y="0"/>
                </a:lnTo>
                <a:lnTo>
                  <a:pt x="0" y="688848"/>
                </a:lnTo>
                <a:close/>
              </a:path>
            </a:pathLst>
          </a:custGeom>
          <a:solidFill>
            <a:srgbClr val="446C70"/>
          </a:solidFill>
        </p:spPr>
        <p:txBody>
          <a:bodyPr wrap="square" lIns="0" tIns="0" rIns="0" bIns="0" rtlCol="0"/>
          <a:lstStyle/>
          <a:p/>
        </p:txBody>
      </p:sp>
      <p:sp>
        <p:nvSpPr>
          <p:cNvPr id="3" name="object 3"/>
          <p:cNvSpPr/>
          <p:nvPr/>
        </p:nvSpPr>
        <p:spPr>
          <a:xfrm>
            <a:off x="290322" y="0"/>
            <a:ext cx="0" cy="688975"/>
          </a:xfrm>
          <a:custGeom>
            <a:avLst/>
            <a:gdLst/>
            <a:ahLst/>
            <a:cxnLst/>
            <a:rect l="l" t="t" r="r" b="b"/>
            <a:pathLst>
              <a:path h="688975">
                <a:moveTo>
                  <a:pt x="0" y="0"/>
                </a:moveTo>
                <a:lnTo>
                  <a:pt x="0" y="688848"/>
                </a:lnTo>
              </a:path>
            </a:pathLst>
          </a:custGeom>
          <a:ln w="44196">
            <a:solidFill>
              <a:srgbClr val="446C70"/>
            </a:solidFill>
          </a:ln>
        </p:spPr>
        <p:txBody>
          <a:bodyPr wrap="square" lIns="0" tIns="0" rIns="0" bIns="0" rtlCol="0"/>
          <a:lstStyle/>
          <a:p/>
        </p:txBody>
      </p:sp>
      <p:sp>
        <p:nvSpPr>
          <p:cNvPr id="4" name="object 4"/>
          <p:cNvSpPr/>
          <p:nvPr/>
        </p:nvSpPr>
        <p:spPr>
          <a:xfrm>
            <a:off x="463295" y="0"/>
            <a:ext cx="6209030" cy="688975"/>
          </a:xfrm>
          <a:custGeom>
            <a:avLst/>
            <a:gdLst/>
            <a:ahLst/>
            <a:cxnLst/>
            <a:rect l="l" t="t" r="r" b="b"/>
            <a:pathLst>
              <a:path w="6209030" h="688975">
                <a:moveTo>
                  <a:pt x="0" y="688848"/>
                </a:moveTo>
                <a:lnTo>
                  <a:pt x="6208776" y="688848"/>
                </a:lnTo>
                <a:lnTo>
                  <a:pt x="6208776" y="0"/>
                </a:lnTo>
                <a:lnTo>
                  <a:pt x="0" y="0"/>
                </a:lnTo>
                <a:lnTo>
                  <a:pt x="0" y="688848"/>
                </a:lnTo>
                <a:close/>
              </a:path>
            </a:pathLst>
          </a:custGeom>
          <a:solidFill>
            <a:srgbClr val="446C70"/>
          </a:solidFill>
        </p:spPr>
        <p:txBody>
          <a:bodyPr wrap="square" lIns="0" tIns="0" rIns="0" bIns="0" rtlCol="0"/>
          <a:lstStyle/>
          <a:p/>
        </p:txBody>
      </p:sp>
      <p:sp>
        <p:nvSpPr>
          <p:cNvPr id="5" name="object 5"/>
          <p:cNvSpPr/>
          <p:nvPr/>
        </p:nvSpPr>
        <p:spPr>
          <a:xfrm>
            <a:off x="62484" y="0"/>
            <a:ext cx="0" cy="688975"/>
          </a:xfrm>
          <a:custGeom>
            <a:avLst/>
            <a:gdLst/>
            <a:ahLst/>
            <a:cxnLst/>
            <a:rect l="l" t="t" r="r" b="b"/>
            <a:pathLst>
              <a:path h="688975">
                <a:moveTo>
                  <a:pt x="0" y="0"/>
                </a:moveTo>
                <a:lnTo>
                  <a:pt x="0" y="688848"/>
                </a:lnTo>
              </a:path>
            </a:pathLst>
          </a:custGeom>
          <a:ln w="45720">
            <a:solidFill>
              <a:srgbClr val="446C70"/>
            </a:solidFill>
          </a:ln>
        </p:spPr>
        <p:txBody>
          <a:bodyPr wrap="square" lIns="0" tIns="0" rIns="0" bIns="0" rtlCol="0"/>
          <a:lstStyle/>
          <a:p/>
        </p:txBody>
      </p:sp>
      <p:sp>
        <p:nvSpPr>
          <p:cNvPr id="6" name="object 6"/>
          <p:cNvSpPr/>
          <p:nvPr/>
        </p:nvSpPr>
        <p:spPr>
          <a:xfrm>
            <a:off x="9777983" y="3739896"/>
            <a:ext cx="1542415" cy="1544320"/>
          </a:xfrm>
          <a:custGeom>
            <a:avLst/>
            <a:gdLst/>
            <a:ahLst/>
            <a:cxnLst/>
            <a:rect l="l" t="t" r="r" b="b"/>
            <a:pathLst>
              <a:path w="1542415" h="1544320">
                <a:moveTo>
                  <a:pt x="771144" y="0"/>
                </a:moveTo>
                <a:lnTo>
                  <a:pt x="722382" y="1518"/>
                </a:lnTo>
                <a:lnTo>
                  <a:pt x="674425" y="6013"/>
                </a:lnTo>
                <a:lnTo>
                  <a:pt x="627363" y="13395"/>
                </a:lnTo>
                <a:lnTo>
                  <a:pt x="581288" y="23573"/>
                </a:lnTo>
                <a:lnTo>
                  <a:pt x="536288" y="36456"/>
                </a:lnTo>
                <a:lnTo>
                  <a:pt x="492455" y="51954"/>
                </a:lnTo>
                <a:lnTo>
                  <a:pt x="449880" y="69977"/>
                </a:lnTo>
                <a:lnTo>
                  <a:pt x="408651" y="90435"/>
                </a:lnTo>
                <a:lnTo>
                  <a:pt x="368861" y="113237"/>
                </a:lnTo>
                <a:lnTo>
                  <a:pt x="330599" y="138292"/>
                </a:lnTo>
                <a:lnTo>
                  <a:pt x="293955" y="165510"/>
                </a:lnTo>
                <a:lnTo>
                  <a:pt x="259020" y="194802"/>
                </a:lnTo>
                <a:lnTo>
                  <a:pt x="225885" y="226075"/>
                </a:lnTo>
                <a:lnTo>
                  <a:pt x="194639" y="259241"/>
                </a:lnTo>
                <a:lnTo>
                  <a:pt x="165374" y="294209"/>
                </a:lnTo>
                <a:lnTo>
                  <a:pt x="138179" y="330887"/>
                </a:lnTo>
                <a:lnTo>
                  <a:pt x="113145" y="369187"/>
                </a:lnTo>
                <a:lnTo>
                  <a:pt x="90363" y="409017"/>
                </a:lnTo>
                <a:lnTo>
                  <a:pt x="69922" y="450287"/>
                </a:lnTo>
                <a:lnTo>
                  <a:pt x="51914" y="492906"/>
                </a:lnTo>
                <a:lnTo>
                  <a:pt x="36428" y="536785"/>
                </a:lnTo>
                <a:lnTo>
                  <a:pt x="23555" y="581833"/>
                </a:lnTo>
                <a:lnTo>
                  <a:pt x="13385" y="627959"/>
                </a:lnTo>
                <a:lnTo>
                  <a:pt x="6009" y="675074"/>
                </a:lnTo>
                <a:lnTo>
                  <a:pt x="1517" y="723086"/>
                </a:lnTo>
                <a:lnTo>
                  <a:pt x="0" y="771905"/>
                </a:lnTo>
                <a:lnTo>
                  <a:pt x="1517" y="820725"/>
                </a:lnTo>
                <a:lnTo>
                  <a:pt x="6009" y="868737"/>
                </a:lnTo>
                <a:lnTo>
                  <a:pt x="13385" y="915852"/>
                </a:lnTo>
                <a:lnTo>
                  <a:pt x="23555" y="961978"/>
                </a:lnTo>
                <a:lnTo>
                  <a:pt x="36428" y="1007026"/>
                </a:lnTo>
                <a:lnTo>
                  <a:pt x="51914" y="1050905"/>
                </a:lnTo>
                <a:lnTo>
                  <a:pt x="69922" y="1093524"/>
                </a:lnTo>
                <a:lnTo>
                  <a:pt x="90363" y="1134794"/>
                </a:lnTo>
                <a:lnTo>
                  <a:pt x="113145" y="1174624"/>
                </a:lnTo>
                <a:lnTo>
                  <a:pt x="138179" y="1212924"/>
                </a:lnTo>
                <a:lnTo>
                  <a:pt x="165374" y="1249602"/>
                </a:lnTo>
                <a:lnTo>
                  <a:pt x="194639" y="1284570"/>
                </a:lnTo>
                <a:lnTo>
                  <a:pt x="225885" y="1317736"/>
                </a:lnTo>
                <a:lnTo>
                  <a:pt x="259020" y="1349009"/>
                </a:lnTo>
                <a:lnTo>
                  <a:pt x="293955" y="1378301"/>
                </a:lnTo>
                <a:lnTo>
                  <a:pt x="330599" y="1405519"/>
                </a:lnTo>
                <a:lnTo>
                  <a:pt x="368861" y="1430574"/>
                </a:lnTo>
                <a:lnTo>
                  <a:pt x="408651" y="1453376"/>
                </a:lnTo>
                <a:lnTo>
                  <a:pt x="449880" y="1473834"/>
                </a:lnTo>
                <a:lnTo>
                  <a:pt x="492455" y="1491857"/>
                </a:lnTo>
                <a:lnTo>
                  <a:pt x="536288" y="1507355"/>
                </a:lnTo>
                <a:lnTo>
                  <a:pt x="581288" y="1520238"/>
                </a:lnTo>
                <a:lnTo>
                  <a:pt x="627363" y="1530416"/>
                </a:lnTo>
                <a:lnTo>
                  <a:pt x="674425" y="1537798"/>
                </a:lnTo>
                <a:lnTo>
                  <a:pt x="722382" y="1542293"/>
                </a:lnTo>
                <a:lnTo>
                  <a:pt x="771144" y="1543811"/>
                </a:lnTo>
                <a:lnTo>
                  <a:pt x="819905" y="1542293"/>
                </a:lnTo>
                <a:lnTo>
                  <a:pt x="867862" y="1537798"/>
                </a:lnTo>
                <a:lnTo>
                  <a:pt x="914924" y="1530416"/>
                </a:lnTo>
                <a:lnTo>
                  <a:pt x="960999" y="1520238"/>
                </a:lnTo>
                <a:lnTo>
                  <a:pt x="1005999" y="1507355"/>
                </a:lnTo>
                <a:lnTo>
                  <a:pt x="1049832" y="1491857"/>
                </a:lnTo>
                <a:lnTo>
                  <a:pt x="1092407" y="1473834"/>
                </a:lnTo>
                <a:lnTo>
                  <a:pt x="1133636" y="1453376"/>
                </a:lnTo>
                <a:lnTo>
                  <a:pt x="1173426" y="1430574"/>
                </a:lnTo>
                <a:lnTo>
                  <a:pt x="1211688" y="1405519"/>
                </a:lnTo>
                <a:lnTo>
                  <a:pt x="1248332" y="1378301"/>
                </a:lnTo>
                <a:lnTo>
                  <a:pt x="1283267" y="1349009"/>
                </a:lnTo>
                <a:lnTo>
                  <a:pt x="1316402" y="1317736"/>
                </a:lnTo>
                <a:lnTo>
                  <a:pt x="1347648" y="1284570"/>
                </a:lnTo>
                <a:lnTo>
                  <a:pt x="1376913" y="1249602"/>
                </a:lnTo>
                <a:lnTo>
                  <a:pt x="1404108" y="1212924"/>
                </a:lnTo>
                <a:lnTo>
                  <a:pt x="1429142" y="1174624"/>
                </a:lnTo>
                <a:lnTo>
                  <a:pt x="1451924" y="1134794"/>
                </a:lnTo>
                <a:lnTo>
                  <a:pt x="1472365" y="1093524"/>
                </a:lnTo>
                <a:lnTo>
                  <a:pt x="1490373" y="1050905"/>
                </a:lnTo>
                <a:lnTo>
                  <a:pt x="1505859" y="1007026"/>
                </a:lnTo>
                <a:lnTo>
                  <a:pt x="1518732" y="961978"/>
                </a:lnTo>
                <a:lnTo>
                  <a:pt x="1528902" y="915852"/>
                </a:lnTo>
                <a:lnTo>
                  <a:pt x="1536278" y="868737"/>
                </a:lnTo>
                <a:lnTo>
                  <a:pt x="1540770" y="820725"/>
                </a:lnTo>
                <a:lnTo>
                  <a:pt x="1542288" y="771905"/>
                </a:lnTo>
                <a:lnTo>
                  <a:pt x="1540770" y="723086"/>
                </a:lnTo>
                <a:lnTo>
                  <a:pt x="1536278" y="675074"/>
                </a:lnTo>
                <a:lnTo>
                  <a:pt x="1528902" y="627959"/>
                </a:lnTo>
                <a:lnTo>
                  <a:pt x="1518732" y="581833"/>
                </a:lnTo>
                <a:lnTo>
                  <a:pt x="1505859" y="536785"/>
                </a:lnTo>
                <a:lnTo>
                  <a:pt x="1490373" y="492906"/>
                </a:lnTo>
                <a:lnTo>
                  <a:pt x="1472365" y="450287"/>
                </a:lnTo>
                <a:lnTo>
                  <a:pt x="1451924" y="409017"/>
                </a:lnTo>
                <a:lnTo>
                  <a:pt x="1429142" y="369187"/>
                </a:lnTo>
                <a:lnTo>
                  <a:pt x="1404108" y="330887"/>
                </a:lnTo>
                <a:lnTo>
                  <a:pt x="1376913" y="294209"/>
                </a:lnTo>
                <a:lnTo>
                  <a:pt x="1347648" y="259241"/>
                </a:lnTo>
                <a:lnTo>
                  <a:pt x="1316402" y="226075"/>
                </a:lnTo>
                <a:lnTo>
                  <a:pt x="1283267" y="194802"/>
                </a:lnTo>
                <a:lnTo>
                  <a:pt x="1248332" y="165510"/>
                </a:lnTo>
                <a:lnTo>
                  <a:pt x="1211688" y="138292"/>
                </a:lnTo>
                <a:lnTo>
                  <a:pt x="1173426" y="113237"/>
                </a:lnTo>
                <a:lnTo>
                  <a:pt x="1133636" y="90435"/>
                </a:lnTo>
                <a:lnTo>
                  <a:pt x="1092407" y="69977"/>
                </a:lnTo>
                <a:lnTo>
                  <a:pt x="1049832" y="51954"/>
                </a:lnTo>
                <a:lnTo>
                  <a:pt x="1005999" y="36456"/>
                </a:lnTo>
                <a:lnTo>
                  <a:pt x="960999" y="23573"/>
                </a:lnTo>
                <a:lnTo>
                  <a:pt x="914924" y="13395"/>
                </a:lnTo>
                <a:lnTo>
                  <a:pt x="867862" y="6013"/>
                </a:lnTo>
                <a:lnTo>
                  <a:pt x="819905" y="1518"/>
                </a:lnTo>
                <a:lnTo>
                  <a:pt x="771144" y="0"/>
                </a:lnTo>
                <a:close/>
              </a:path>
            </a:pathLst>
          </a:custGeom>
          <a:solidFill>
            <a:srgbClr val="278696">
              <a:alpha val="79998"/>
            </a:srgbClr>
          </a:solidFill>
        </p:spPr>
        <p:txBody>
          <a:bodyPr wrap="square" lIns="0" tIns="0" rIns="0" bIns="0" rtlCol="0"/>
          <a:lstStyle/>
          <a:p/>
        </p:txBody>
      </p:sp>
      <p:sp>
        <p:nvSpPr>
          <p:cNvPr id="7" name="object 7"/>
          <p:cNvSpPr/>
          <p:nvPr/>
        </p:nvSpPr>
        <p:spPr>
          <a:xfrm>
            <a:off x="9799319" y="5023103"/>
            <a:ext cx="1024255" cy="1022985"/>
          </a:xfrm>
          <a:custGeom>
            <a:avLst/>
            <a:gdLst/>
            <a:ahLst/>
            <a:cxnLst/>
            <a:rect l="l" t="t" r="r" b="b"/>
            <a:pathLst>
              <a:path w="1024254" h="1022985">
                <a:moveTo>
                  <a:pt x="512063" y="0"/>
                </a:moveTo>
                <a:lnTo>
                  <a:pt x="465452" y="2090"/>
                </a:lnTo>
                <a:lnTo>
                  <a:pt x="420013" y="8239"/>
                </a:lnTo>
                <a:lnTo>
                  <a:pt x="375928" y="18268"/>
                </a:lnTo>
                <a:lnTo>
                  <a:pt x="333378" y="31995"/>
                </a:lnTo>
                <a:lnTo>
                  <a:pt x="292543" y="49240"/>
                </a:lnTo>
                <a:lnTo>
                  <a:pt x="253604" y="69821"/>
                </a:lnTo>
                <a:lnTo>
                  <a:pt x="216742" y="93559"/>
                </a:lnTo>
                <a:lnTo>
                  <a:pt x="182137" y="120272"/>
                </a:lnTo>
                <a:lnTo>
                  <a:pt x="149971" y="149780"/>
                </a:lnTo>
                <a:lnTo>
                  <a:pt x="120423" y="181902"/>
                </a:lnTo>
                <a:lnTo>
                  <a:pt x="93674" y="216458"/>
                </a:lnTo>
                <a:lnTo>
                  <a:pt x="69906" y="253266"/>
                </a:lnTo>
                <a:lnTo>
                  <a:pt x="49299" y="292146"/>
                </a:lnTo>
                <a:lnTo>
                  <a:pt x="32033" y="332917"/>
                </a:lnTo>
                <a:lnTo>
                  <a:pt x="18289" y="375399"/>
                </a:lnTo>
                <a:lnTo>
                  <a:pt x="8249" y="419411"/>
                </a:lnTo>
                <a:lnTo>
                  <a:pt x="2092" y="464772"/>
                </a:lnTo>
                <a:lnTo>
                  <a:pt x="0" y="511302"/>
                </a:lnTo>
                <a:lnTo>
                  <a:pt x="2092" y="557840"/>
                </a:lnTo>
                <a:lnTo>
                  <a:pt x="8249" y="603209"/>
                </a:lnTo>
                <a:lnTo>
                  <a:pt x="18289" y="647226"/>
                </a:lnTo>
                <a:lnTo>
                  <a:pt x="32033" y="689711"/>
                </a:lnTo>
                <a:lnTo>
                  <a:pt x="49299" y="730485"/>
                </a:lnTo>
                <a:lnTo>
                  <a:pt x="69906" y="769366"/>
                </a:lnTo>
                <a:lnTo>
                  <a:pt x="93674" y="806173"/>
                </a:lnTo>
                <a:lnTo>
                  <a:pt x="120423" y="840727"/>
                </a:lnTo>
                <a:lnTo>
                  <a:pt x="149971" y="872847"/>
                </a:lnTo>
                <a:lnTo>
                  <a:pt x="182137" y="902352"/>
                </a:lnTo>
                <a:lnTo>
                  <a:pt x="216742" y="929062"/>
                </a:lnTo>
                <a:lnTo>
                  <a:pt x="253604" y="952796"/>
                </a:lnTo>
                <a:lnTo>
                  <a:pt x="292543" y="973374"/>
                </a:lnTo>
                <a:lnTo>
                  <a:pt x="333378" y="990615"/>
                </a:lnTo>
                <a:lnTo>
                  <a:pt x="375928" y="1004339"/>
                </a:lnTo>
                <a:lnTo>
                  <a:pt x="420013" y="1014366"/>
                </a:lnTo>
                <a:lnTo>
                  <a:pt x="465452" y="1020514"/>
                </a:lnTo>
                <a:lnTo>
                  <a:pt x="512063" y="1022604"/>
                </a:lnTo>
                <a:lnTo>
                  <a:pt x="558675" y="1020514"/>
                </a:lnTo>
                <a:lnTo>
                  <a:pt x="604114" y="1014366"/>
                </a:lnTo>
                <a:lnTo>
                  <a:pt x="648199" y="1004339"/>
                </a:lnTo>
                <a:lnTo>
                  <a:pt x="690749" y="990615"/>
                </a:lnTo>
                <a:lnTo>
                  <a:pt x="731584" y="973374"/>
                </a:lnTo>
                <a:lnTo>
                  <a:pt x="770523" y="952796"/>
                </a:lnTo>
                <a:lnTo>
                  <a:pt x="807385" y="929062"/>
                </a:lnTo>
                <a:lnTo>
                  <a:pt x="841990" y="902352"/>
                </a:lnTo>
                <a:lnTo>
                  <a:pt x="874156" y="872847"/>
                </a:lnTo>
                <a:lnTo>
                  <a:pt x="903704" y="840727"/>
                </a:lnTo>
                <a:lnTo>
                  <a:pt x="930453" y="806173"/>
                </a:lnTo>
                <a:lnTo>
                  <a:pt x="954221" y="769366"/>
                </a:lnTo>
                <a:lnTo>
                  <a:pt x="974828" y="730485"/>
                </a:lnTo>
                <a:lnTo>
                  <a:pt x="992094" y="689711"/>
                </a:lnTo>
                <a:lnTo>
                  <a:pt x="1005838" y="647226"/>
                </a:lnTo>
                <a:lnTo>
                  <a:pt x="1015878" y="603209"/>
                </a:lnTo>
                <a:lnTo>
                  <a:pt x="1022035" y="557840"/>
                </a:lnTo>
                <a:lnTo>
                  <a:pt x="1024127" y="511302"/>
                </a:lnTo>
                <a:lnTo>
                  <a:pt x="1022035" y="464772"/>
                </a:lnTo>
                <a:lnTo>
                  <a:pt x="1015878" y="419411"/>
                </a:lnTo>
                <a:lnTo>
                  <a:pt x="1005838" y="375399"/>
                </a:lnTo>
                <a:lnTo>
                  <a:pt x="992094" y="332917"/>
                </a:lnTo>
                <a:lnTo>
                  <a:pt x="974828" y="292146"/>
                </a:lnTo>
                <a:lnTo>
                  <a:pt x="954221" y="253266"/>
                </a:lnTo>
                <a:lnTo>
                  <a:pt x="930453" y="216458"/>
                </a:lnTo>
                <a:lnTo>
                  <a:pt x="903704" y="181902"/>
                </a:lnTo>
                <a:lnTo>
                  <a:pt x="874156" y="149780"/>
                </a:lnTo>
                <a:lnTo>
                  <a:pt x="841990" y="120272"/>
                </a:lnTo>
                <a:lnTo>
                  <a:pt x="807385" y="93559"/>
                </a:lnTo>
                <a:lnTo>
                  <a:pt x="770523" y="69821"/>
                </a:lnTo>
                <a:lnTo>
                  <a:pt x="731584" y="49240"/>
                </a:lnTo>
                <a:lnTo>
                  <a:pt x="690749" y="31995"/>
                </a:lnTo>
                <a:lnTo>
                  <a:pt x="648199" y="18268"/>
                </a:lnTo>
                <a:lnTo>
                  <a:pt x="604114" y="8239"/>
                </a:lnTo>
                <a:lnTo>
                  <a:pt x="558675" y="2090"/>
                </a:lnTo>
                <a:lnTo>
                  <a:pt x="512063" y="0"/>
                </a:lnTo>
                <a:close/>
              </a:path>
            </a:pathLst>
          </a:custGeom>
          <a:solidFill>
            <a:srgbClr val="E6AE00">
              <a:alpha val="79998"/>
            </a:srgbClr>
          </a:solidFill>
        </p:spPr>
        <p:txBody>
          <a:bodyPr wrap="square" lIns="0" tIns="0" rIns="0" bIns="0" rtlCol="0"/>
          <a:lstStyle/>
          <a:p/>
        </p:txBody>
      </p:sp>
      <p:sp>
        <p:nvSpPr>
          <p:cNvPr id="8" name="object 8"/>
          <p:cNvSpPr/>
          <p:nvPr/>
        </p:nvSpPr>
        <p:spPr>
          <a:xfrm>
            <a:off x="10875264" y="3689603"/>
            <a:ext cx="472440" cy="469900"/>
          </a:xfrm>
          <a:custGeom>
            <a:avLst/>
            <a:gdLst/>
            <a:ahLst/>
            <a:cxnLst/>
            <a:rect l="l" t="t" r="r" b="b"/>
            <a:pathLst>
              <a:path w="472440" h="469900">
                <a:moveTo>
                  <a:pt x="236219" y="0"/>
                </a:moveTo>
                <a:lnTo>
                  <a:pt x="188622" y="4766"/>
                </a:lnTo>
                <a:lnTo>
                  <a:pt x="144285" y="18436"/>
                </a:lnTo>
                <a:lnTo>
                  <a:pt x="104161" y="40069"/>
                </a:lnTo>
                <a:lnTo>
                  <a:pt x="69199" y="68722"/>
                </a:lnTo>
                <a:lnTo>
                  <a:pt x="40351" y="103454"/>
                </a:lnTo>
                <a:lnTo>
                  <a:pt x="18567" y="143321"/>
                </a:lnTo>
                <a:lnTo>
                  <a:pt x="4800" y="187382"/>
                </a:lnTo>
                <a:lnTo>
                  <a:pt x="0" y="234696"/>
                </a:lnTo>
                <a:lnTo>
                  <a:pt x="4800" y="282009"/>
                </a:lnTo>
                <a:lnTo>
                  <a:pt x="18567" y="326070"/>
                </a:lnTo>
                <a:lnTo>
                  <a:pt x="40351" y="365937"/>
                </a:lnTo>
                <a:lnTo>
                  <a:pt x="69199" y="400669"/>
                </a:lnTo>
                <a:lnTo>
                  <a:pt x="104161" y="429322"/>
                </a:lnTo>
                <a:lnTo>
                  <a:pt x="144285" y="450955"/>
                </a:lnTo>
                <a:lnTo>
                  <a:pt x="188622" y="464625"/>
                </a:lnTo>
                <a:lnTo>
                  <a:pt x="236219" y="469392"/>
                </a:lnTo>
                <a:lnTo>
                  <a:pt x="283817" y="464625"/>
                </a:lnTo>
                <a:lnTo>
                  <a:pt x="328154" y="450955"/>
                </a:lnTo>
                <a:lnTo>
                  <a:pt x="368278" y="429322"/>
                </a:lnTo>
                <a:lnTo>
                  <a:pt x="403240" y="400669"/>
                </a:lnTo>
                <a:lnTo>
                  <a:pt x="432088" y="365937"/>
                </a:lnTo>
                <a:lnTo>
                  <a:pt x="453872" y="326070"/>
                </a:lnTo>
                <a:lnTo>
                  <a:pt x="467639" y="282009"/>
                </a:lnTo>
                <a:lnTo>
                  <a:pt x="472439" y="234696"/>
                </a:lnTo>
                <a:lnTo>
                  <a:pt x="467639" y="187382"/>
                </a:lnTo>
                <a:lnTo>
                  <a:pt x="453872" y="143321"/>
                </a:lnTo>
                <a:lnTo>
                  <a:pt x="432088" y="103454"/>
                </a:lnTo>
                <a:lnTo>
                  <a:pt x="403240" y="68722"/>
                </a:lnTo>
                <a:lnTo>
                  <a:pt x="368278" y="40069"/>
                </a:lnTo>
                <a:lnTo>
                  <a:pt x="328154" y="18436"/>
                </a:lnTo>
                <a:lnTo>
                  <a:pt x="283817" y="4766"/>
                </a:lnTo>
                <a:lnTo>
                  <a:pt x="236219" y="0"/>
                </a:lnTo>
                <a:close/>
              </a:path>
            </a:pathLst>
          </a:custGeom>
          <a:solidFill>
            <a:srgbClr val="427441">
              <a:alpha val="58822"/>
            </a:srgbClr>
          </a:solidFill>
        </p:spPr>
        <p:txBody>
          <a:bodyPr wrap="square" lIns="0" tIns="0" rIns="0" bIns="0" rtlCol="0"/>
          <a:lstStyle/>
          <a:p/>
        </p:txBody>
      </p:sp>
      <p:sp>
        <p:nvSpPr>
          <p:cNvPr id="9" name="object 9"/>
          <p:cNvSpPr/>
          <p:nvPr/>
        </p:nvSpPr>
        <p:spPr>
          <a:xfrm>
            <a:off x="9261347" y="4347971"/>
            <a:ext cx="715010" cy="715010"/>
          </a:xfrm>
          <a:custGeom>
            <a:avLst/>
            <a:gdLst/>
            <a:ahLst/>
            <a:cxnLst/>
            <a:rect l="l" t="t" r="r" b="b"/>
            <a:pathLst>
              <a:path w="715009" h="715010">
                <a:moveTo>
                  <a:pt x="357377" y="0"/>
                </a:moveTo>
                <a:lnTo>
                  <a:pt x="308887" y="3262"/>
                </a:lnTo>
                <a:lnTo>
                  <a:pt x="262378" y="12767"/>
                </a:lnTo>
                <a:lnTo>
                  <a:pt x="218277" y="28086"/>
                </a:lnTo>
                <a:lnTo>
                  <a:pt x="177009" y="48796"/>
                </a:lnTo>
                <a:lnTo>
                  <a:pt x="139001" y="74469"/>
                </a:lnTo>
                <a:lnTo>
                  <a:pt x="104679" y="104679"/>
                </a:lnTo>
                <a:lnTo>
                  <a:pt x="74469" y="139001"/>
                </a:lnTo>
                <a:lnTo>
                  <a:pt x="48796" y="177009"/>
                </a:lnTo>
                <a:lnTo>
                  <a:pt x="28086" y="218277"/>
                </a:lnTo>
                <a:lnTo>
                  <a:pt x="12767" y="262378"/>
                </a:lnTo>
                <a:lnTo>
                  <a:pt x="3262" y="308887"/>
                </a:lnTo>
                <a:lnTo>
                  <a:pt x="0" y="357377"/>
                </a:lnTo>
                <a:lnTo>
                  <a:pt x="3262" y="405868"/>
                </a:lnTo>
                <a:lnTo>
                  <a:pt x="12767" y="452377"/>
                </a:lnTo>
                <a:lnTo>
                  <a:pt x="28086" y="496478"/>
                </a:lnTo>
                <a:lnTo>
                  <a:pt x="48796" y="537746"/>
                </a:lnTo>
                <a:lnTo>
                  <a:pt x="74469" y="575754"/>
                </a:lnTo>
                <a:lnTo>
                  <a:pt x="104679" y="610076"/>
                </a:lnTo>
                <a:lnTo>
                  <a:pt x="139001" y="640286"/>
                </a:lnTo>
                <a:lnTo>
                  <a:pt x="177009" y="665959"/>
                </a:lnTo>
                <a:lnTo>
                  <a:pt x="218277" y="686669"/>
                </a:lnTo>
                <a:lnTo>
                  <a:pt x="262378" y="701988"/>
                </a:lnTo>
                <a:lnTo>
                  <a:pt x="308887" y="711493"/>
                </a:lnTo>
                <a:lnTo>
                  <a:pt x="357377" y="714755"/>
                </a:lnTo>
                <a:lnTo>
                  <a:pt x="405868" y="711493"/>
                </a:lnTo>
                <a:lnTo>
                  <a:pt x="452377" y="701988"/>
                </a:lnTo>
                <a:lnTo>
                  <a:pt x="496478" y="686669"/>
                </a:lnTo>
                <a:lnTo>
                  <a:pt x="537746" y="665959"/>
                </a:lnTo>
                <a:lnTo>
                  <a:pt x="575754" y="640286"/>
                </a:lnTo>
                <a:lnTo>
                  <a:pt x="610076" y="610076"/>
                </a:lnTo>
                <a:lnTo>
                  <a:pt x="640286" y="575754"/>
                </a:lnTo>
                <a:lnTo>
                  <a:pt x="665959" y="537746"/>
                </a:lnTo>
                <a:lnTo>
                  <a:pt x="686669" y="496478"/>
                </a:lnTo>
                <a:lnTo>
                  <a:pt x="701988" y="452377"/>
                </a:lnTo>
                <a:lnTo>
                  <a:pt x="711493" y="405868"/>
                </a:lnTo>
                <a:lnTo>
                  <a:pt x="714755" y="357377"/>
                </a:lnTo>
                <a:lnTo>
                  <a:pt x="711493" y="308887"/>
                </a:lnTo>
                <a:lnTo>
                  <a:pt x="701988" y="262378"/>
                </a:lnTo>
                <a:lnTo>
                  <a:pt x="686669" y="218277"/>
                </a:lnTo>
                <a:lnTo>
                  <a:pt x="665959" y="177009"/>
                </a:lnTo>
                <a:lnTo>
                  <a:pt x="640286" y="139001"/>
                </a:lnTo>
                <a:lnTo>
                  <a:pt x="610076" y="104679"/>
                </a:lnTo>
                <a:lnTo>
                  <a:pt x="575754" y="74469"/>
                </a:lnTo>
                <a:lnTo>
                  <a:pt x="537746" y="48796"/>
                </a:lnTo>
                <a:lnTo>
                  <a:pt x="496478" y="28086"/>
                </a:lnTo>
                <a:lnTo>
                  <a:pt x="452377" y="12767"/>
                </a:lnTo>
                <a:lnTo>
                  <a:pt x="405868" y="3262"/>
                </a:lnTo>
                <a:lnTo>
                  <a:pt x="357377" y="0"/>
                </a:lnTo>
                <a:close/>
              </a:path>
            </a:pathLst>
          </a:custGeom>
          <a:solidFill>
            <a:srgbClr val="093E44">
              <a:alpha val="79998"/>
            </a:srgbClr>
          </a:solidFill>
        </p:spPr>
        <p:txBody>
          <a:bodyPr wrap="square" lIns="0" tIns="0" rIns="0" bIns="0" rtlCol="0"/>
          <a:lstStyle/>
          <a:p/>
        </p:txBody>
      </p:sp>
      <p:sp>
        <p:nvSpPr>
          <p:cNvPr id="10" name="object 10"/>
          <p:cNvSpPr/>
          <p:nvPr/>
        </p:nvSpPr>
        <p:spPr>
          <a:xfrm>
            <a:off x="8436467" y="6347459"/>
            <a:ext cx="1267460" cy="510540"/>
          </a:xfrm>
          <a:custGeom>
            <a:avLst/>
            <a:gdLst/>
            <a:ahLst/>
            <a:cxnLst/>
            <a:rect l="l" t="t" r="r" b="b"/>
            <a:pathLst>
              <a:path w="1267459" h="510540">
                <a:moveTo>
                  <a:pt x="633617" y="0"/>
                </a:moveTo>
                <a:lnTo>
                  <a:pt x="585221" y="1778"/>
                </a:lnTo>
                <a:lnTo>
                  <a:pt x="537791" y="7030"/>
                </a:lnTo>
                <a:lnTo>
                  <a:pt x="491453" y="15631"/>
                </a:lnTo>
                <a:lnTo>
                  <a:pt x="446331" y="27454"/>
                </a:lnTo>
                <a:lnTo>
                  <a:pt x="402552" y="42375"/>
                </a:lnTo>
                <a:lnTo>
                  <a:pt x="360240" y="60268"/>
                </a:lnTo>
                <a:lnTo>
                  <a:pt x="319521" y="81008"/>
                </a:lnTo>
                <a:lnTo>
                  <a:pt x="280521" y="104470"/>
                </a:lnTo>
                <a:lnTo>
                  <a:pt x="243364" y="130527"/>
                </a:lnTo>
                <a:lnTo>
                  <a:pt x="208177" y="159055"/>
                </a:lnTo>
                <a:lnTo>
                  <a:pt x="175084" y="189928"/>
                </a:lnTo>
                <a:lnTo>
                  <a:pt x="144210" y="223021"/>
                </a:lnTo>
                <a:lnTo>
                  <a:pt x="115683" y="258209"/>
                </a:lnTo>
                <a:lnTo>
                  <a:pt x="89625" y="295365"/>
                </a:lnTo>
                <a:lnTo>
                  <a:pt x="66164" y="334366"/>
                </a:lnTo>
                <a:lnTo>
                  <a:pt x="45424" y="375084"/>
                </a:lnTo>
                <a:lnTo>
                  <a:pt x="27531" y="417396"/>
                </a:lnTo>
                <a:lnTo>
                  <a:pt x="12610" y="461176"/>
                </a:lnTo>
                <a:lnTo>
                  <a:pt x="787" y="506297"/>
                </a:lnTo>
                <a:lnTo>
                  <a:pt x="0" y="510538"/>
                </a:lnTo>
                <a:lnTo>
                  <a:pt x="1267235" y="510538"/>
                </a:lnTo>
                <a:lnTo>
                  <a:pt x="1254624" y="461176"/>
                </a:lnTo>
                <a:lnTo>
                  <a:pt x="1239703" y="417396"/>
                </a:lnTo>
                <a:lnTo>
                  <a:pt x="1221810" y="375084"/>
                </a:lnTo>
                <a:lnTo>
                  <a:pt x="1201070" y="334366"/>
                </a:lnTo>
                <a:lnTo>
                  <a:pt x="1177609" y="295365"/>
                </a:lnTo>
                <a:lnTo>
                  <a:pt x="1151552" y="258209"/>
                </a:lnTo>
                <a:lnTo>
                  <a:pt x="1123024" y="223021"/>
                </a:lnTo>
                <a:lnTo>
                  <a:pt x="1092151" y="189928"/>
                </a:lnTo>
                <a:lnTo>
                  <a:pt x="1059058" y="159055"/>
                </a:lnTo>
                <a:lnTo>
                  <a:pt x="1023870" y="130527"/>
                </a:lnTo>
                <a:lnTo>
                  <a:pt x="986713" y="104470"/>
                </a:lnTo>
                <a:lnTo>
                  <a:pt x="947713" y="81008"/>
                </a:lnTo>
                <a:lnTo>
                  <a:pt x="906994" y="60268"/>
                </a:lnTo>
                <a:lnTo>
                  <a:pt x="864682" y="42375"/>
                </a:lnTo>
                <a:lnTo>
                  <a:pt x="820903" y="27454"/>
                </a:lnTo>
                <a:lnTo>
                  <a:pt x="775782" y="15631"/>
                </a:lnTo>
                <a:lnTo>
                  <a:pt x="729443" y="7030"/>
                </a:lnTo>
                <a:lnTo>
                  <a:pt x="682013" y="1778"/>
                </a:lnTo>
                <a:lnTo>
                  <a:pt x="633617" y="0"/>
                </a:lnTo>
                <a:close/>
              </a:path>
            </a:pathLst>
          </a:custGeom>
          <a:solidFill>
            <a:srgbClr val="278696">
              <a:alpha val="79998"/>
            </a:srgbClr>
          </a:solidFill>
        </p:spPr>
        <p:txBody>
          <a:bodyPr wrap="square" lIns="0" tIns="0" rIns="0" bIns="0" rtlCol="0"/>
          <a:lstStyle/>
          <a:p/>
        </p:txBody>
      </p:sp>
      <p:sp>
        <p:nvSpPr>
          <p:cNvPr id="11" name="object 11"/>
          <p:cNvSpPr/>
          <p:nvPr/>
        </p:nvSpPr>
        <p:spPr>
          <a:xfrm>
            <a:off x="9422892" y="6358128"/>
            <a:ext cx="553720" cy="500380"/>
          </a:xfrm>
          <a:custGeom>
            <a:avLst/>
            <a:gdLst/>
            <a:ahLst/>
            <a:cxnLst/>
            <a:rect l="l" t="t" r="r" b="b"/>
            <a:pathLst>
              <a:path w="553720" h="500379">
                <a:moveTo>
                  <a:pt x="276605" y="0"/>
                </a:moveTo>
                <a:lnTo>
                  <a:pt x="226881" y="4431"/>
                </a:lnTo>
                <a:lnTo>
                  <a:pt x="180082" y="17209"/>
                </a:lnTo>
                <a:lnTo>
                  <a:pt x="136990" y="37555"/>
                </a:lnTo>
                <a:lnTo>
                  <a:pt x="98385" y="64693"/>
                </a:lnTo>
                <a:lnTo>
                  <a:pt x="65049" y="97847"/>
                </a:lnTo>
                <a:lnTo>
                  <a:pt x="37761" y="136239"/>
                </a:lnTo>
                <a:lnTo>
                  <a:pt x="17303" y="179094"/>
                </a:lnTo>
                <a:lnTo>
                  <a:pt x="4455" y="225633"/>
                </a:lnTo>
                <a:lnTo>
                  <a:pt x="0" y="275082"/>
                </a:lnTo>
                <a:lnTo>
                  <a:pt x="4455" y="324528"/>
                </a:lnTo>
                <a:lnTo>
                  <a:pt x="17303" y="371067"/>
                </a:lnTo>
                <a:lnTo>
                  <a:pt x="37761" y="413921"/>
                </a:lnTo>
                <a:lnTo>
                  <a:pt x="65049" y="452313"/>
                </a:lnTo>
                <a:lnTo>
                  <a:pt x="98385" y="485468"/>
                </a:lnTo>
                <a:lnTo>
                  <a:pt x="118872" y="499870"/>
                </a:lnTo>
                <a:lnTo>
                  <a:pt x="434339" y="499870"/>
                </a:lnTo>
                <a:lnTo>
                  <a:pt x="488162" y="452313"/>
                </a:lnTo>
                <a:lnTo>
                  <a:pt x="515450" y="413921"/>
                </a:lnTo>
                <a:lnTo>
                  <a:pt x="535908" y="371067"/>
                </a:lnTo>
                <a:lnTo>
                  <a:pt x="548756" y="324528"/>
                </a:lnTo>
                <a:lnTo>
                  <a:pt x="553211" y="275082"/>
                </a:lnTo>
                <a:lnTo>
                  <a:pt x="548756" y="225633"/>
                </a:lnTo>
                <a:lnTo>
                  <a:pt x="535908" y="179094"/>
                </a:lnTo>
                <a:lnTo>
                  <a:pt x="515450" y="136239"/>
                </a:lnTo>
                <a:lnTo>
                  <a:pt x="488162" y="97847"/>
                </a:lnTo>
                <a:lnTo>
                  <a:pt x="454826" y="64693"/>
                </a:lnTo>
                <a:lnTo>
                  <a:pt x="416221" y="37555"/>
                </a:lnTo>
                <a:lnTo>
                  <a:pt x="373129" y="17209"/>
                </a:lnTo>
                <a:lnTo>
                  <a:pt x="326330" y="4431"/>
                </a:lnTo>
                <a:lnTo>
                  <a:pt x="276605" y="0"/>
                </a:lnTo>
                <a:close/>
              </a:path>
            </a:pathLst>
          </a:custGeom>
          <a:solidFill>
            <a:srgbClr val="AA454A">
              <a:alpha val="58822"/>
            </a:srgbClr>
          </a:solidFill>
        </p:spPr>
        <p:txBody>
          <a:bodyPr wrap="square" lIns="0" tIns="0" rIns="0" bIns="0" rtlCol="0"/>
          <a:lstStyle/>
          <a:p/>
        </p:txBody>
      </p:sp>
      <p:sp>
        <p:nvSpPr>
          <p:cNvPr id="12" name="object 12"/>
          <p:cNvSpPr/>
          <p:nvPr/>
        </p:nvSpPr>
        <p:spPr>
          <a:xfrm>
            <a:off x="7449311" y="379475"/>
            <a:ext cx="426720" cy="425450"/>
          </a:xfrm>
          <a:custGeom>
            <a:avLst/>
            <a:gdLst/>
            <a:ahLst/>
            <a:cxnLst/>
            <a:rect l="l" t="t" r="r" b="b"/>
            <a:pathLst>
              <a:path w="426720" h="425450">
                <a:moveTo>
                  <a:pt x="213360" y="0"/>
                </a:moveTo>
                <a:lnTo>
                  <a:pt x="164432" y="5611"/>
                </a:lnTo>
                <a:lnTo>
                  <a:pt x="119520" y="21598"/>
                </a:lnTo>
                <a:lnTo>
                  <a:pt x="79905" y="46686"/>
                </a:lnTo>
                <a:lnTo>
                  <a:pt x="46866" y="79603"/>
                </a:lnTo>
                <a:lnTo>
                  <a:pt x="21682" y="119076"/>
                </a:lnTo>
                <a:lnTo>
                  <a:pt x="5633" y="163832"/>
                </a:lnTo>
                <a:lnTo>
                  <a:pt x="0" y="212598"/>
                </a:lnTo>
                <a:lnTo>
                  <a:pt x="5633" y="261363"/>
                </a:lnTo>
                <a:lnTo>
                  <a:pt x="21682" y="306119"/>
                </a:lnTo>
                <a:lnTo>
                  <a:pt x="46866" y="345592"/>
                </a:lnTo>
                <a:lnTo>
                  <a:pt x="79905" y="378509"/>
                </a:lnTo>
                <a:lnTo>
                  <a:pt x="119520" y="403597"/>
                </a:lnTo>
                <a:lnTo>
                  <a:pt x="164432" y="419584"/>
                </a:lnTo>
                <a:lnTo>
                  <a:pt x="213360" y="425196"/>
                </a:lnTo>
                <a:lnTo>
                  <a:pt x="262287" y="419584"/>
                </a:lnTo>
                <a:lnTo>
                  <a:pt x="307199" y="403597"/>
                </a:lnTo>
                <a:lnTo>
                  <a:pt x="346814" y="378509"/>
                </a:lnTo>
                <a:lnTo>
                  <a:pt x="379853" y="345592"/>
                </a:lnTo>
                <a:lnTo>
                  <a:pt x="405037" y="306119"/>
                </a:lnTo>
                <a:lnTo>
                  <a:pt x="421086" y="261363"/>
                </a:lnTo>
                <a:lnTo>
                  <a:pt x="426720" y="212598"/>
                </a:lnTo>
                <a:lnTo>
                  <a:pt x="421086" y="163832"/>
                </a:lnTo>
                <a:lnTo>
                  <a:pt x="405037" y="119076"/>
                </a:lnTo>
                <a:lnTo>
                  <a:pt x="379853" y="79603"/>
                </a:lnTo>
                <a:lnTo>
                  <a:pt x="346814" y="46686"/>
                </a:lnTo>
                <a:lnTo>
                  <a:pt x="307199" y="21598"/>
                </a:lnTo>
                <a:lnTo>
                  <a:pt x="262287" y="5611"/>
                </a:lnTo>
                <a:lnTo>
                  <a:pt x="213360" y="0"/>
                </a:lnTo>
                <a:close/>
              </a:path>
            </a:pathLst>
          </a:custGeom>
          <a:solidFill>
            <a:srgbClr val="427441">
              <a:alpha val="58822"/>
            </a:srgbClr>
          </a:solidFill>
        </p:spPr>
        <p:txBody>
          <a:bodyPr wrap="square" lIns="0" tIns="0" rIns="0" bIns="0" rtlCol="0"/>
          <a:lstStyle/>
          <a:p/>
        </p:txBody>
      </p:sp>
      <p:sp>
        <p:nvSpPr>
          <p:cNvPr id="13" name="object 13"/>
          <p:cNvSpPr/>
          <p:nvPr/>
        </p:nvSpPr>
        <p:spPr>
          <a:xfrm>
            <a:off x="7327392" y="1127760"/>
            <a:ext cx="1321435" cy="1321435"/>
          </a:xfrm>
          <a:custGeom>
            <a:avLst/>
            <a:gdLst/>
            <a:ahLst/>
            <a:cxnLst/>
            <a:rect l="l" t="t" r="r" b="b"/>
            <a:pathLst>
              <a:path w="1321434" h="1321435">
                <a:moveTo>
                  <a:pt x="660653" y="0"/>
                </a:moveTo>
                <a:lnTo>
                  <a:pt x="613472" y="1658"/>
                </a:lnTo>
                <a:lnTo>
                  <a:pt x="567186" y="6560"/>
                </a:lnTo>
                <a:lnTo>
                  <a:pt x="521907" y="14593"/>
                </a:lnTo>
                <a:lnTo>
                  <a:pt x="477747" y="25646"/>
                </a:lnTo>
                <a:lnTo>
                  <a:pt x="434818" y="39606"/>
                </a:lnTo>
                <a:lnTo>
                  <a:pt x="393232" y="56362"/>
                </a:lnTo>
                <a:lnTo>
                  <a:pt x="353100" y="75802"/>
                </a:lnTo>
                <a:lnTo>
                  <a:pt x="314534" y="97814"/>
                </a:lnTo>
                <a:lnTo>
                  <a:pt x="277645" y="122287"/>
                </a:lnTo>
                <a:lnTo>
                  <a:pt x="242547" y="149108"/>
                </a:lnTo>
                <a:lnTo>
                  <a:pt x="209350" y="178167"/>
                </a:lnTo>
                <a:lnTo>
                  <a:pt x="178167" y="209350"/>
                </a:lnTo>
                <a:lnTo>
                  <a:pt x="149108" y="242547"/>
                </a:lnTo>
                <a:lnTo>
                  <a:pt x="122287" y="277645"/>
                </a:lnTo>
                <a:lnTo>
                  <a:pt x="97814" y="314534"/>
                </a:lnTo>
                <a:lnTo>
                  <a:pt x="75802" y="353100"/>
                </a:lnTo>
                <a:lnTo>
                  <a:pt x="56362" y="393232"/>
                </a:lnTo>
                <a:lnTo>
                  <a:pt x="39606" y="434818"/>
                </a:lnTo>
                <a:lnTo>
                  <a:pt x="25646" y="477747"/>
                </a:lnTo>
                <a:lnTo>
                  <a:pt x="14593" y="521907"/>
                </a:lnTo>
                <a:lnTo>
                  <a:pt x="6560" y="567186"/>
                </a:lnTo>
                <a:lnTo>
                  <a:pt x="1658" y="613472"/>
                </a:lnTo>
                <a:lnTo>
                  <a:pt x="0" y="660653"/>
                </a:lnTo>
                <a:lnTo>
                  <a:pt x="1658" y="707835"/>
                </a:lnTo>
                <a:lnTo>
                  <a:pt x="6560" y="754121"/>
                </a:lnTo>
                <a:lnTo>
                  <a:pt x="14593" y="799400"/>
                </a:lnTo>
                <a:lnTo>
                  <a:pt x="25646" y="843560"/>
                </a:lnTo>
                <a:lnTo>
                  <a:pt x="39606" y="886489"/>
                </a:lnTo>
                <a:lnTo>
                  <a:pt x="56362" y="928075"/>
                </a:lnTo>
                <a:lnTo>
                  <a:pt x="75802" y="968207"/>
                </a:lnTo>
                <a:lnTo>
                  <a:pt x="97814" y="1006773"/>
                </a:lnTo>
                <a:lnTo>
                  <a:pt x="122287" y="1043662"/>
                </a:lnTo>
                <a:lnTo>
                  <a:pt x="149108" y="1078760"/>
                </a:lnTo>
                <a:lnTo>
                  <a:pt x="178167" y="1111957"/>
                </a:lnTo>
                <a:lnTo>
                  <a:pt x="209350" y="1143140"/>
                </a:lnTo>
                <a:lnTo>
                  <a:pt x="242547" y="1172199"/>
                </a:lnTo>
                <a:lnTo>
                  <a:pt x="277645" y="1199020"/>
                </a:lnTo>
                <a:lnTo>
                  <a:pt x="314534" y="1223493"/>
                </a:lnTo>
                <a:lnTo>
                  <a:pt x="353100" y="1245505"/>
                </a:lnTo>
                <a:lnTo>
                  <a:pt x="393232" y="1264945"/>
                </a:lnTo>
                <a:lnTo>
                  <a:pt x="434818" y="1281701"/>
                </a:lnTo>
                <a:lnTo>
                  <a:pt x="477747" y="1295661"/>
                </a:lnTo>
                <a:lnTo>
                  <a:pt x="521907" y="1306714"/>
                </a:lnTo>
                <a:lnTo>
                  <a:pt x="567186" y="1314747"/>
                </a:lnTo>
                <a:lnTo>
                  <a:pt x="613472" y="1319649"/>
                </a:lnTo>
                <a:lnTo>
                  <a:pt x="660653" y="1321307"/>
                </a:lnTo>
                <a:lnTo>
                  <a:pt x="707835" y="1319649"/>
                </a:lnTo>
                <a:lnTo>
                  <a:pt x="754121" y="1314747"/>
                </a:lnTo>
                <a:lnTo>
                  <a:pt x="799400" y="1306714"/>
                </a:lnTo>
                <a:lnTo>
                  <a:pt x="843560" y="1295661"/>
                </a:lnTo>
                <a:lnTo>
                  <a:pt x="886489" y="1281701"/>
                </a:lnTo>
                <a:lnTo>
                  <a:pt x="928075" y="1264945"/>
                </a:lnTo>
                <a:lnTo>
                  <a:pt x="968207" y="1245505"/>
                </a:lnTo>
                <a:lnTo>
                  <a:pt x="1006773" y="1223493"/>
                </a:lnTo>
                <a:lnTo>
                  <a:pt x="1043662" y="1199020"/>
                </a:lnTo>
                <a:lnTo>
                  <a:pt x="1078760" y="1172199"/>
                </a:lnTo>
                <a:lnTo>
                  <a:pt x="1111957" y="1143140"/>
                </a:lnTo>
                <a:lnTo>
                  <a:pt x="1143140" y="1111957"/>
                </a:lnTo>
                <a:lnTo>
                  <a:pt x="1172199" y="1078760"/>
                </a:lnTo>
                <a:lnTo>
                  <a:pt x="1199020" y="1043662"/>
                </a:lnTo>
                <a:lnTo>
                  <a:pt x="1223493" y="1006773"/>
                </a:lnTo>
                <a:lnTo>
                  <a:pt x="1245505" y="968207"/>
                </a:lnTo>
                <a:lnTo>
                  <a:pt x="1264945" y="928075"/>
                </a:lnTo>
                <a:lnTo>
                  <a:pt x="1281701" y="886489"/>
                </a:lnTo>
                <a:lnTo>
                  <a:pt x="1295661" y="843560"/>
                </a:lnTo>
                <a:lnTo>
                  <a:pt x="1306714" y="799400"/>
                </a:lnTo>
                <a:lnTo>
                  <a:pt x="1314747" y="754121"/>
                </a:lnTo>
                <a:lnTo>
                  <a:pt x="1319649" y="707835"/>
                </a:lnTo>
                <a:lnTo>
                  <a:pt x="1321307" y="660653"/>
                </a:lnTo>
                <a:lnTo>
                  <a:pt x="1319649" y="613472"/>
                </a:lnTo>
                <a:lnTo>
                  <a:pt x="1314747" y="567186"/>
                </a:lnTo>
                <a:lnTo>
                  <a:pt x="1306714" y="521907"/>
                </a:lnTo>
                <a:lnTo>
                  <a:pt x="1295661" y="477747"/>
                </a:lnTo>
                <a:lnTo>
                  <a:pt x="1281701" y="434818"/>
                </a:lnTo>
                <a:lnTo>
                  <a:pt x="1264945" y="393232"/>
                </a:lnTo>
                <a:lnTo>
                  <a:pt x="1245505" y="353100"/>
                </a:lnTo>
                <a:lnTo>
                  <a:pt x="1223493" y="314534"/>
                </a:lnTo>
                <a:lnTo>
                  <a:pt x="1199020" y="277645"/>
                </a:lnTo>
                <a:lnTo>
                  <a:pt x="1172199" y="242547"/>
                </a:lnTo>
                <a:lnTo>
                  <a:pt x="1143140" y="209350"/>
                </a:lnTo>
                <a:lnTo>
                  <a:pt x="1111957" y="178167"/>
                </a:lnTo>
                <a:lnTo>
                  <a:pt x="1078760" y="149108"/>
                </a:lnTo>
                <a:lnTo>
                  <a:pt x="1043662" y="122287"/>
                </a:lnTo>
                <a:lnTo>
                  <a:pt x="1006773" y="97814"/>
                </a:lnTo>
                <a:lnTo>
                  <a:pt x="968207" y="75802"/>
                </a:lnTo>
                <a:lnTo>
                  <a:pt x="928075" y="56362"/>
                </a:lnTo>
                <a:lnTo>
                  <a:pt x="886489" y="39606"/>
                </a:lnTo>
                <a:lnTo>
                  <a:pt x="843560" y="25646"/>
                </a:lnTo>
                <a:lnTo>
                  <a:pt x="799400" y="14593"/>
                </a:lnTo>
                <a:lnTo>
                  <a:pt x="754121" y="6560"/>
                </a:lnTo>
                <a:lnTo>
                  <a:pt x="707835" y="1658"/>
                </a:lnTo>
                <a:lnTo>
                  <a:pt x="660653" y="0"/>
                </a:lnTo>
                <a:close/>
              </a:path>
            </a:pathLst>
          </a:custGeom>
          <a:solidFill>
            <a:srgbClr val="AA454A">
              <a:alpha val="58822"/>
            </a:srgbClr>
          </a:solidFill>
        </p:spPr>
        <p:txBody>
          <a:bodyPr wrap="square" lIns="0" tIns="0" rIns="0" bIns="0" rtlCol="0"/>
          <a:lstStyle/>
          <a:p/>
        </p:txBody>
      </p:sp>
      <p:sp>
        <p:nvSpPr>
          <p:cNvPr id="14" name="object 14"/>
          <p:cNvSpPr/>
          <p:nvPr/>
        </p:nvSpPr>
        <p:spPr>
          <a:xfrm>
            <a:off x="7516368" y="2214372"/>
            <a:ext cx="472440" cy="469900"/>
          </a:xfrm>
          <a:custGeom>
            <a:avLst/>
            <a:gdLst/>
            <a:ahLst/>
            <a:cxnLst/>
            <a:rect l="l" t="t" r="r" b="b"/>
            <a:pathLst>
              <a:path w="472440" h="469900">
                <a:moveTo>
                  <a:pt x="236220" y="0"/>
                </a:moveTo>
                <a:lnTo>
                  <a:pt x="188622" y="4766"/>
                </a:lnTo>
                <a:lnTo>
                  <a:pt x="144285" y="18436"/>
                </a:lnTo>
                <a:lnTo>
                  <a:pt x="104161" y="40069"/>
                </a:lnTo>
                <a:lnTo>
                  <a:pt x="69199" y="68722"/>
                </a:lnTo>
                <a:lnTo>
                  <a:pt x="40351" y="103454"/>
                </a:lnTo>
                <a:lnTo>
                  <a:pt x="18567" y="143321"/>
                </a:lnTo>
                <a:lnTo>
                  <a:pt x="4800" y="187382"/>
                </a:lnTo>
                <a:lnTo>
                  <a:pt x="0" y="234695"/>
                </a:lnTo>
                <a:lnTo>
                  <a:pt x="4800" y="282009"/>
                </a:lnTo>
                <a:lnTo>
                  <a:pt x="18567" y="326070"/>
                </a:lnTo>
                <a:lnTo>
                  <a:pt x="40351" y="365937"/>
                </a:lnTo>
                <a:lnTo>
                  <a:pt x="69199" y="400669"/>
                </a:lnTo>
                <a:lnTo>
                  <a:pt x="104161" y="429322"/>
                </a:lnTo>
                <a:lnTo>
                  <a:pt x="144285" y="450955"/>
                </a:lnTo>
                <a:lnTo>
                  <a:pt x="188622" y="464625"/>
                </a:lnTo>
                <a:lnTo>
                  <a:pt x="236220" y="469391"/>
                </a:lnTo>
                <a:lnTo>
                  <a:pt x="283817" y="464625"/>
                </a:lnTo>
                <a:lnTo>
                  <a:pt x="328154" y="450955"/>
                </a:lnTo>
                <a:lnTo>
                  <a:pt x="368278" y="429322"/>
                </a:lnTo>
                <a:lnTo>
                  <a:pt x="403240" y="400669"/>
                </a:lnTo>
                <a:lnTo>
                  <a:pt x="432088" y="365937"/>
                </a:lnTo>
                <a:lnTo>
                  <a:pt x="453872" y="326070"/>
                </a:lnTo>
                <a:lnTo>
                  <a:pt x="467639" y="282009"/>
                </a:lnTo>
                <a:lnTo>
                  <a:pt x="472439" y="234695"/>
                </a:lnTo>
                <a:lnTo>
                  <a:pt x="467639" y="187382"/>
                </a:lnTo>
                <a:lnTo>
                  <a:pt x="453872" y="143321"/>
                </a:lnTo>
                <a:lnTo>
                  <a:pt x="432088" y="103454"/>
                </a:lnTo>
                <a:lnTo>
                  <a:pt x="403240" y="68722"/>
                </a:lnTo>
                <a:lnTo>
                  <a:pt x="368278" y="40069"/>
                </a:lnTo>
                <a:lnTo>
                  <a:pt x="328154" y="18436"/>
                </a:lnTo>
                <a:lnTo>
                  <a:pt x="283817" y="4766"/>
                </a:lnTo>
                <a:lnTo>
                  <a:pt x="236220" y="0"/>
                </a:lnTo>
                <a:close/>
              </a:path>
            </a:pathLst>
          </a:custGeom>
          <a:solidFill>
            <a:srgbClr val="427441">
              <a:alpha val="58822"/>
            </a:srgbClr>
          </a:solidFill>
        </p:spPr>
        <p:txBody>
          <a:bodyPr wrap="square" lIns="0" tIns="0" rIns="0" bIns="0" rtlCol="0"/>
          <a:lstStyle/>
          <a:p/>
        </p:txBody>
      </p:sp>
      <p:sp>
        <p:nvSpPr>
          <p:cNvPr id="16" name="object 16"/>
          <p:cNvSpPr/>
          <p:nvPr/>
        </p:nvSpPr>
        <p:spPr>
          <a:xfrm>
            <a:off x="7159752" y="658368"/>
            <a:ext cx="716280" cy="715010"/>
          </a:xfrm>
          <a:custGeom>
            <a:avLst/>
            <a:gdLst/>
            <a:ahLst/>
            <a:cxnLst/>
            <a:rect l="l" t="t" r="r" b="b"/>
            <a:pathLst>
              <a:path w="716279" h="715010">
                <a:moveTo>
                  <a:pt x="358140" y="0"/>
                </a:moveTo>
                <a:lnTo>
                  <a:pt x="309554" y="3262"/>
                </a:lnTo>
                <a:lnTo>
                  <a:pt x="262951" y="12767"/>
                </a:lnTo>
                <a:lnTo>
                  <a:pt x="218759" y="28086"/>
                </a:lnTo>
                <a:lnTo>
                  <a:pt x="177404" y="48796"/>
                </a:lnTo>
                <a:lnTo>
                  <a:pt x="139315" y="74469"/>
                </a:lnTo>
                <a:lnTo>
                  <a:pt x="104917" y="104679"/>
                </a:lnTo>
                <a:lnTo>
                  <a:pt x="74640" y="139001"/>
                </a:lnTo>
                <a:lnTo>
                  <a:pt x="48909" y="177009"/>
                </a:lnTo>
                <a:lnTo>
                  <a:pt x="28152" y="218277"/>
                </a:lnTo>
                <a:lnTo>
                  <a:pt x="12797" y="262378"/>
                </a:lnTo>
                <a:lnTo>
                  <a:pt x="3270" y="308887"/>
                </a:lnTo>
                <a:lnTo>
                  <a:pt x="0" y="357378"/>
                </a:lnTo>
                <a:lnTo>
                  <a:pt x="3270" y="405868"/>
                </a:lnTo>
                <a:lnTo>
                  <a:pt x="12797" y="452377"/>
                </a:lnTo>
                <a:lnTo>
                  <a:pt x="28152" y="496478"/>
                </a:lnTo>
                <a:lnTo>
                  <a:pt x="48909" y="537746"/>
                </a:lnTo>
                <a:lnTo>
                  <a:pt x="74640" y="575754"/>
                </a:lnTo>
                <a:lnTo>
                  <a:pt x="104917" y="610076"/>
                </a:lnTo>
                <a:lnTo>
                  <a:pt x="139315" y="640286"/>
                </a:lnTo>
                <a:lnTo>
                  <a:pt x="177404" y="665959"/>
                </a:lnTo>
                <a:lnTo>
                  <a:pt x="218759" y="686669"/>
                </a:lnTo>
                <a:lnTo>
                  <a:pt x="262951" y="701988"/>
                </a:lnTo>
                <a:lnTo>
                  <a:pt x="309554" y="711493"/>
                </a:lnTo>
                <a:lnTo>
                  <a:pt x="358140" y="714756"/>
                </a:lnTo>
                <a:lnTo>
                  <a:pt x="406725" y="711493"/>
                </a:lnTo>
                <a:lnTo>
                  <a:pt x="453328" y="701988"/>
                </a:lnTo>
                <a:lnTo>
                  <a:pt x="497520" y="686669"/>
                </a:lnTo>
                <a:lnTo>
                  <a:pt x="538875" y="665959"/>
                </a:lnTo>
                <a:lnTo>
                  <a:pt x="576964" y="640286"/>
                </a:lnTo>
                <a:lnTo>
                  <a:pt x="611362" y="610076"/>
                </a:lnTo>
                <a:lnTo>
                  <a:pt x="641639" y="575754"/>
                </a:lnTo>
                <a:lnTo>
                  <a:pt x="667370" y="537746"/>
                </a:lnTo>
                <a:lnTo>
                  <a:pt x="688127" y="496478"/>
                </a:lnTo>
                <a:lnTo>
                  <a:pt x="703482" y="452377"/>
                </a:lnTo>
                <a:lnTo>
                  <a:pt x="713009" y="405868"/>
                </a:lnTo>
                <a:lnTo>
                  <a:pt x="716279" y="357378"/>
                </a:lnTo>
                <a:lnTo>
                  <a:pt x="713009" y="308887"/>
                </a:lnTo>
                <a:lnTo>
                  <a:pt x="703482" y="262378"/>
                </a:lnTo>
                <a:lnTo>
                  <a:pt x="688127" y="218277"/>
                </a:lnTo>
                <a:lnTo>
                  <a:pt x="667370" y="177009"/>
                </a:lnTo>
                <a:lnTo>
                  <a:pt x="641639" y="139001"/>
                </a:lnTo>
                <a:lnTo>
                  <a:pt x="611362" y="104679"/>
                </a:lnTo>
                <a:lnTo>
                  <a:pt x="576964" y="74469"/>
                </a:lnTo>
                <a:lnTo>
                  <a:pt x="538875" y="48796"/>
                </a:lnTo>
                <a:lnTo>
                  <a:pt x="497520" y="28086"/>
                </a:lnTo>
                <a:lnTo>
                  <a:pt x="453328" y="12767"/>
                </a:lnTo>
                <a:lnTo>
                  <a:pt x="406725" y="3262"/>
                </a:lnTo>
                <a:lnTo>
                  <a:pt x="358140" y="0"/>
                </a:lnTo>
                <a:close/>
              </a:path>
            </a:pathLst>
          </a:custGeom>
          <a:solidFill>
            <a:srgbClr val="E6AE00">
              <a:alpha val="79998"/>
            </a:srgbClr>
          </a:solidFill>
        </p:spPr>
        <p:txBody>
          <a:bodyPr wrap="square" lIns="0" tIns="0" rIns="0" bIns="0" rtlCol="0"/>
          <a:lstStyle/>
          <a:p/>
        </p:txBody>
      </p:sp>
      <p:sp>
        <p:nvSpPr>
          <p:cNvPr id="17" name="object 17"/>
          <p:cNvSpPr/>
          <p:nvPr/>
        </p:nvSpPr>
        <p:spPr>
          <a:xfrm>
            <a:off x="7933943" y="0"/>
            <a:ext cx="887094" cy="462280"/>
          </a:xfrm>
          <a:custGeom>
            <a:avLst/>
            <a:gdLst/>
            <a:ahLst/>
            <a:cxnLst/>
            <a:rect l="l" t="t" r="r" b="b"/>
            <a:pathLst>
              <a:path w="887095" h="462280">
                <a:moveTo>
                  <a:pt x="882036" y="0"/>
                </a:moveTo>
                <a:lnTo>
                  <a:pt x="4931" y="0"/>
                </a:lnTo>
                <a:lnTo>
                  <a:pt x="2601" y="13052"/>
                </a:lnTo>
                <a:lnTo>
                  <a:pt x="0" y="57150"/>
                </a:lnTo>
                <a:lnTo>
                  <a:pt x="2601" y="101247"/>
                </a:lnTo>
                <a:lnTo>
                  <a:pt x="10226" y="143966"/>
                </a:lnTo>
                <a:lnTo>
                  <a:pt x="22603" y="185062"/>
                </a:lnTo>
                <a:lnTo>
                  <a:pt x="39464" y="224286"/>
                </a:lnTo>
                <a:lnTo>
                  <a:pt x="60536" y="261394"/>
                </a:lnTo>
                <a:lnTo>
                  <a:pt x="85551" y="296137"/>
                </a:lnTo>
                <a:lnTo>
                  <a:pt x="114237" y="328270"/>
                </a:lnTo>
                <a:lnTo>
                  <a:pt x="146325" y="357546"/>
                </a:lnTo>
                <a:lnTo>
                  <a:pt x="181544" y="383718"/>
                </a:lnTo>
                <a:lnTo>
                  <a:pt x="219625" y="406541"/>
                </a:lnTo>
                <a:lnTo>
                  <a:pt x="260296" y="425766"/>
                </a:lnTo>
                <a:lnTo>
                  <a:pt x="303288" y="441149"/>
                </a:lnTo>
                <a:lnTo>
                  <a:pt x="348330" y="452441"/>
                </a:lnTo>
                <a:lnTo>
                  <a:pt x="395152" y="459398"/>
                </a:lnTo>
                <a:lnTo>
                  <a:pt x="443483" y="461772"/>
                </a:lnTo>
                <a:lnTo>
                  <a:pt x="491815" y="459398"/>
                </a:lnTo>
                <a:lnTo>
                  <a:pt x="538637" y="452441"/>
                </a:lnTo>
                <a:lnTo>
                  <a:pt x="583679" y="441149"/>
                </a:lnTo>
                <a:lnTo>
                  <a:pt x="626671" y="425766"/>
                </a:lnTo>
                <a:lnTo>
                  <a:pt x="667342" y="406541"/>
                </a:lnTo>
                <a:lnTo>
                  <a:pt x="705423" y="383718"/>
                </a:lnTo>
                <a:lnTo>
                  <a:pt x="740642" y="357546"/>
                </a:lnTo>
                <a:lnTo>
                  <a:pt x="772730" y="328270"/>
                </a:lnTo>
                <a:lnTo>
                  <a:pt x="801416" y="296137"/>
                </a:lnTo>
                <a:lnTo>
                  <a:pt x="826431" y="261394"/>
                </a:lnTo>
                <a:lnTo>
                  <a:pt x="847503" y="224286"/>
                </a:lnTo>
                <a:lnTo>
                  <a:pt x="864364" y="185062"/>
                </a:lnTo>
                <a:lnTo>
                  <a:pt x="876741" y="143966"/>
                </a:lnTo>
                <a:lnTo>
                  <a:pt x="884366" y="101247"/>
                </a:lnTo>
                <a:lnTo>
                  <a:pt x="886967" y="57150"/>
                </a:lnTo>
                <a:lnTo>
                  <a:pt x="884366" y="13052"/>
                </a:lnTo>
                <a:lnTo>
                  <a:pt x="882036" y="0"/>
                </a:lnTo>
                <a:close/>
              </a:path>
            </a:pathLst>
          </a:custGeom>
          <a:solidFill>
            <a:srgbClr val="093E44">
              <a:alpha val="79998"/>
            </a:srgbClr>
          </a:solidFill>
        </p:spPr>
        <p:txBody>
          <a:bodyPr wrap="square" lIns="0" tIns="0" rIns="0" bIns="0" rtlCol="0"/>
          <a:lstStyle/>
          <a:p/>
        </p:txBody>
      </p:sp>
      <p:sp>
        <p:nvSpPr>
          <p:cNvPr id="18" name="object 18"/>
          <p:cNvSpPr/>
          <p:nvPr/>
        </p:nvSpPr>
        <p:spPr>
          <a:xfrm>
            <a:off x="7190231" y="0"/>
            <a:ext cx="326390" cy="166370"/>
          </a:xfrm>
          <a:custGeom>
            <a:avLst/>
            <a:gdLst/>
            <a:ahLst/>
            <a:cxnLst/>
            <a:rect l="l" t="t" r="r" b="b"/>
            <a:pathLst>
              <a:path w="326390" h="166370">
                <a:moveTo>
                  <a:pt x="325726" y="0"/>
                </a:moveTo>
                <a:lnTo>
                  <a:pt x="409" y="0"/>
                </a:lnTo>
                <a:lnTo>
                  <a:pt x="0" y="3048"/>
                </a:lnTo>
                <a:lnTo>
                  <a:pt x="5826" y="46392"/>
                </a:lnTo>
                <a:lnTo>
                  <a:pt x="22267" y="85344"/>
                </a:lnTo>
                <a:lnTo>
                  <a:pt x="47767" y="118348"/>
                </a:lnTo>
                <a:lnTo>
                  <a:pt x="80772" y="143848"/>
                </a:lnTo>
                <a:lnTo>
                  <a:pt x="119723" y="160289"/>
                </a:lnTo>
                <a:lnTo>
                  <a:pt x="163068" y="166116"/>
                </a:lnTo>
                <a:lnTo>
                  <a:pt x="206412" y="160289"/>
                </a:lnTo>
                <a:lnTo>
                  <a:pt x="245364" y="143848"/>
                </a:lnTo>
                <a:lnTo>
                  <a:pt x="278368" y="118348"/>
                </a:lnTo>
                <a:lnTo>
                  <a:pt x="303868" y="85344"/>
                </a:lnTo>
                <a:lnTo>
                  <a:pt x="320309" y="46392"/>
                </a:lnTo>
                <a:lnTo>
                  <a:pt x="326136" y="3048"/>
                </a:lnTo>
                <a:lnTo>
                  <a:pt x="325726" y="0"/>
                </a:lnTo>
                <a:close/>
              </a:path>
            </a:pathLst>
          </a:custGeom>
          <a:solidFill>
            <a:srgbClr val="AA454A">
              <a:alpha val="79998"/>
            </a:srgbClr>
          </a:solidFill>
        </p:spPr>
        <p:txBody>
          <a:bodyPr wrap="square" lIns="0" tIns="0" rIns="0" bIns="0" rtlCol="0"/>
          <a:lstStyle/>
          <a:p/>
        </p:txBody>
      </p:sp>
      <p:sp>
        <p:nvSpPr>
          <p:cNvPr id="20" name="object 20"/>
          <p:cNvSpPr txBox="1">
            <a:spLocks noGrp="1"/>
          </p:cNvSpPr>
          <p:nvPr>
            <p:ph type="title"/>
          </p:nvPr>
        </p:nvSpPr>
        <p:spPr>
          <a:xfrm>
            <a:off x="615315" y="90805"/>
            <a:ext cx="6124575" cy="442595"/>
          </a:xfrm>
          <a:prstGeom prst="rect">
            <a:avLst/>
          </a:prstGeom>
        </p:spPr>
        <p:txBody>
          <a:bodyPr vert="horz" wrap="square" lIns="0" tIns="12065" rIns="0" bIns="0" rtlCol="0">
            <a:spAutoFit/>
          </a:bodyPr>
          <a:lstStyle/>
          <a:p>
            <a:pPr marL="12700">
              <a:lnSpc>
                <a:spcPct val="100000"/>
              </a:lnSpc>
              <a:spcBef>
                <a:spcPts val="95"/>
              </a:spcBef>
              <a:tabLst>
                <a:tab pos="1292225" algn="l"/>
              </a:tabLst>
            </a:pPr>
            <a:r>
              <a:rPr sz="2800" spc="-5" dirty="0"/>
              <a:t>第一节</a:t>
            </a:r>
            <a:r>
              <a:rPr sz="2800" spc="-5" dirty="0"/>
              <a:t>	</a:t>
            </a:r>
            <a:r>
              <a:rPr sz="2800" spc="-5" dirty="0"/>
              <a:t>社会主义五百年的历史进程</a:t>
            </a:r>
            <a:endParaRPr sz="2800"/>
          </a:p>
        </p:txBody>
      </p:sp>
      <p:sp>
        <p:nvSpPr>
          <p:cNvPr id="21" name="object 21"/>
          <p:cNvSpPr txBox="1"/>
          <p:nvPr/>
        </p:nvSpPr>
        <p:spPr>
          <a:xfrm>
            <a:off x="846455" y="1986915"/>
            <a:ext cx="8037830" cy="3575050"/>
          </a:xfrm>
          <a:prstGeom prst="rect">
            <a:avLst/>
          </a:prstGeom>
        </p:spPr>
        <p:txBody>
          <a:bodyPr vert="horz" wrap="square" lIns="0" tIns="13335" rIns="0" bIns="0" rtlCol="0">
            <a:spAutoFit/>
          </a:bodyPr>
          <a:lstStyle/>
          <a:p>
            <a:pPr marL="12700">
              <a:lnSpc>
                <a:spcPct val="100000"/>
              </a:lnSpc>
              <a:spcBef>
                <a:spcPts val="105"/>
              </a:spcBef>
            </a:pPr>
            <a:r>
              <a:rPr sz="3200" b="1" spc="5" dirty="0">
                <a:solidFill>
                  <a:srgbClr val="C00000"/>
                </a:solidFill>
                <a:latin typeface="Microsoft JhengHei" panose="020B0604030504040204" charset="-120"/>
                <a:cs typeface="Microsoft JhengHei" panose="020B0604030504040204" charset="-120"/>
              </a:rPr>
              <a:t>一、</a:t>
            </a:r>
            <a:r>
              <a:rPr sz="3200" b="1" dirty="0">
                <a:solidFill>
                  <a:srgbClr val="C00000"/>
                </a:solidFill>
                <a:latin typeface="Microsoft JhengHei" panose="020B0604030504040204" charset="-120"/>
                <a:cs typeface="Microsoft JhengHei" panose="020B0604030504040204" charset="-120"/>
              </a:rPr>
              <a:t>社会</a:t>
            </a:r>
            <a:r>
              <a:rPr sz="3200" b="1" spc="-15" dirty="0">
                <a:solidFill>
                  <a:srgbClr val="C00000"/>
                </a:solidFill>
                <a:latin typeface="Microsoft JhengHei" panose="020B0604030504040204" charset="-120"/>
                <a:cs typeface="Microsoft JhengHei" panose="020B0604030504040204" charset="-120"/>
              </a:rPr>
              <a:t>主</a:t>
            </a:r>
            <a:r>
              <a:rPr sz="3200" b="1" dirty="0">
                <a:solidFill>
                  <a:srgbClr val="C00000"/>
                </a:solidFill>
                <a:latin typeface="Microsoft JhengHei" panose="020B0604030504040204" charset="-120"/>
                <a:cs typeface="Microsoft JhengHei" panose="020B0604030504040204" charset="-120"/>
              </a:rPr>
              <a:t>义从</a:t>
            </a:r>
            <a:r>
              <a:rPr sz="3200" b="1" spc="-15" dirty="0">
                <a:solidFill>
                  <a:srgbClr val="C00000"/>
                </a:solidFill>
                <a:latin typeface="Microsoft JhengHei" panose="020B0604030504040204" charset="-120"/>
                <a:cs typeface="Microsoft JhengHei" panose="020B0604030504040204" charset="-120"/>
              </a:rPr>
              <a:t>空</a:t>
            </a:r>
            <a:r>
              <a:rPr sz="3200" b="1" dirty="0">
                <a:solidFill>
                  <a:srgbClr val="C00000"/>
                </a:solidFill>
                <a:latin typeface="Microsoft JhengHei" panose="020B0604030504040204" charset="-120"/>
                <a:cs typeface="Microsoft JhengHei" panose="020B0604030504040204" charset="-120"/>
              </a:rPr>
              <a:t>想到</a:t>
            </a:r>
            <a:r>
              <a:rPr sz="3200" b="1" spc="-15" dirty="0">
                <a:solidFill>
                  <a:srgbClr val="C00000"/>
                </a:solidFill>
                <a:latin typeface="Microsoft JhengHei" panose="020B0604030504040204" charset="-120"/>
                <a:cs typeface="Microsoft JhengHei" panose="020B0604030504040204" charset="-120"/>
              </a:rPr>
              <a:t>科</a:t>
            </a:r>
            <a:r>
              <a:rPr sz="3200" b="1" dirty="0">
                <a:solidFill>
                  <a:srgbClr val="C00000"/>
                </a:solidFill>
                <a:latin typeface="Microsoft JhengHei" panose="020B0604030504040204" charset="-120"/>
                <a:cs typeface="Microsoft JhengHei" panose="020B0604030504040204" charset="-120"/>
              </a:rPr>
              <a:t>学</a:t>
            </a:r>
            <a:endParaRPr sz="3200">
              <a:latin typeface="Microsoft JhengHei" panose="020B0604030504040204" charset="-120"/>
              <a:cs typeface="Microsoft JhengHei" panose="020B0604030504040204" charset="-120"/>
            </a:endParaRPr>
          </a:p>
          <a:p>
            <a:pPr marL="12700" marR="2442210">
              <a:lnSpc>
                <a:spcPts val="7680"/>
              </a:lnSpc>
              <a:spcBef>
                <a:spcPts val="895"/>
              </a:spcBef>
            </a:pPr>
            <a:r>
              <a:rPr sz="3200" b="1" spc="5" dirty="0">
                <a:solidFill>
                  <a:schemeClr val="accent1"/>
                </a:solidFill>
                <a:latin typeface="Microsoft JhengHei" panose="020B0604030504040204" charset="-120"/>
                <a:cs typeface="Microsoft JhengHei" panose="020B0604030504040204" charset="-120"/>
              </a:rPr>
              <a:t>二</a:t>
            </a:r>
            <a:r>
              <a:rPr sz="3200" b="1" spc="20" dirty="0">
                <a:solidFill>
                  <a:schemeClr val="accent1"/>
                </a:solidFill>
                <a:latin typeface="Microsoft JhengHei" panose="020B0604030504040204" charset="-120"/>
                <a:cs typeface="Microsoft JhengHei" panose="020B0604030504040204" charset="-120"/>
              </a:rPr>
              <a:t>、</a:t>
            </a:r>
            <a:r>
              <a:rPr sz="3200" b="1" spc="5" dirty="0">
                <a:solidFill>
                  <a:schemeClr val="accent1"/>
                </a:solidFill>
                <a:latin typeface="Microsoft JhengHei" panose="020B0604030504040204" charset="-120"/>
                <a:cs typeface="Microsoft JhengHei" panose="020B0604030504040204" charset="-120"/>
              </a:rPr>
              <a:t>社会</a:t>
            </a:r>
            <a:r>
              <a:rPr sz="3200" b="1" spc="-15" dirty="0">
                <a:solidFill>
                  <a:schemeClr val="accent1"/>
                </a:solidFill>
                <a:latin typeface="Microsoft JhengHei" panose="020B0604030504040204" charset="-120"/>
                <a:cs typeface="Microsoft JhengHei" panose="020B0604030504040204" charset="-120"/>
              </a:rPr>
              <a:t>主</a:t>
            </a:r>
            <a:r>
              <a:rPr sz="3200" b="1" spc="5" dirty="0">
                <a:solidFill>
                  <a:schemeClr val="accent1"/>
                </a:solidFill>
                <a:latin typeface="Microsoft JhengHei" panose="020B0604030504040204" charset="-120"/>
                <a:cs typeface="Microsoft JhengHei" panose="020B0604030504040204" charset="-120"/>
              </a:rPr>
              <a:t>义从</a:t>
            </a:r>
            <a:r>
              <a:rPr sz="3200" b="1" spc="-15" dirty="0">
                <a:solidFill>
                  <a:schemeClr val="accent1"/>
                </a:solidFill>
                <a:latin typeface="Microsoft JhengHei" panose="020B0604030504040204" charset="-120"/>
                <a:cs typeface="Microsoft JhengHei" panose="020B0604030504040204" charset="-120"/>
              </a:rPr>
              <a:t>理</a:t>
            </a:r>
            <a:r>
              <a:rPr sz="3200" b="1" spc="5" dirty="0">
                <a:solidFill>
                  <a:schemeClr val="accent1"/>
                </a:solidFill>
                <a:latin typeface="Microsoft JhengHei" panose="020B0604030504040204" charset="-120"/>
                <a:cs typeface="Microsoft JhengHei" panose="020B0604030504040204" charset="-120"/>
              </a:rPr>
              <a:t>想到</a:t>
            </a:r>
            <a:r>
              <a:rPr sz="3200" b="1" spc="-15" dirty="0">
                <a:solidFill>
                  <a:schemeClr val="accent1"/>
                </a:solidFill>
                <a:latin typeface="Microsoft JhengHei" panose="020B0604030504040204" charset="-120"/>
                <a:cs typeface="Microsoft JhengHei" panose="020B0604030504040204" charset="-120"/>
              </a:rPr>
              <a:t>现</a:t>
            </a:r>
            <a:r>
              <a:rPr sz="3200" b="1" dirty="0">
                <a:solidFill>
                  <a:schemeClr val="accent1"/>
                </a:solidFill>
                <a:latin typeface="Microsoft JhengHei" panose="020B0604030504040204" charset="-120"/>
                <a:cs typeface="Microsoft JhengHei" panose="020B0604030504040204" charset="-120"/>
              </a:rPr>
              <a:t>实 </a:t>
            </a:r>
            <a:endParaRPr sz="3200" b="1" dirty="0">
              <a:solidFill>
                <a:schemeClr val="accent1"/>
              </a:solidFill>
              <a:latin typeface="Microsoft JhengHei" panose="020B0604030504040204" charset="-120"/>
              <a:cs typeface="Microsoft JhengHei" panose="020B0604030504040204" charset="-120"/>
            </a:endParaRPr>
          </a:p>
          <a:p>
            <a:pPr marL="12700" marR="2442210">
              <a:lnSpc>
                <a:spcPts val="7680"/>
              </a:lnSpc>
              <a:spcBef>
                <a:spcPts val="895"/>
              </a:spcBef>
            </a:pPr>
            <a:r>
              <a:rPr sz="3200" b="1" spc="5" dirty="0">
                <a:solidFill>
                  <a:schemeClr val="accent1"/>
                </a:solidFill>
                <a:latin typeface="Microsoft JhengHei" panose="020B0604030504040204" charset="-120"/>
                <a:cs typeface="Microsoft JhengHei" panose="020B0604030504040204" charset="-120"/>
              </a:rPr>
              <a:t>三、</a:t>
            </a:r>
            <a:r>
              <a:rPr sz="3200" b="1" dirty="0">
                <a:solidFill>
                  <a:schemeClr val="accent1"/>
                </a:solidFill>
                <a:latin typeface="Microsoft JhengHei" panose="020B0604030504040204" charset="-120"/>
                <a:cs typeface="Microsoft JhengHei" panose="020B0604030504040204" charset="-120"/>
              </a:rPr>
              <a:t>社会</a:t>
            </a:r>
            <a:r>
              <a:rPr sz="3200" b="1" spc="-15" dirty="0">
                <a:solidFill>
                  <a:schemeClr val="accent1"/>
                </a:solidFill>
                <a:latin typeface="Microsoft JhengHei" panose="020B0604030504040204" charset="-120"/>
                <a:cs typeface="Microsoft JhengHei" panose="020B0604030504040204" charset="-120"/>
              </a:rPr>
              <a:t>主</a:t>
            </a:r>
            <a:r>
              <a:rPr sz="3200" b="1" dirty="0">
                <a:solidFill>
                  <a:schemeClr val="accent1"/>
                </a:solidFill>
                <a:latin typeface="Microsoft JhengHei" panose="020B0604030504040204" charset="-120"/>
                <a:cs typeface="Microsoft JhengHei" panose="020B0604030504040204" charset="-120"/>
              </a:rPr>
              <a:t>义从</a:t>
            </a:r>
            <a:r>
              <a:rPr sz="3200" b="1" spc="-15" dirty="0">
                <a:solidFill>
                  <a:schemeClr val="accent1"/>
                </a:solidFill>
                <a:latin typeface="Microsoft JhengHei" panose="020B0604030504040204" charset="-120"/>
                <a:cs typeface="Microsoft JhengHei" panose="020B0604030504040204" charset="-120"/>
              </a:rPr>
              <a:t>一</a:t>
            </a:r>
            <a:r>
              <a:rPr sz="3200" b="1" dirty="0">
                <a:solidFill>
                  <a:schemeClr val="accent1"/>
                </a:solidFill>
                <a:latin typeface="Microsoft JhengHei" panose="020B0604030504040204" charset="-120"/>
                <a:cs typeface="Microsoft JhengHei" panose="020B0604030504040204" charset="-120"/>
              </a:rPr>
              <a:t>国到</a:t>
            </a:r>
            <a:r>
              <a:rPr sz="3200" b="1" spc="-15" dirty="0">
                <a:solidFill>
                  <a:schemeClr val="accent1"/>
                </a:solidFill>
                <a:latin typeface="Microsoft JhengHei" panose="020B0604030504040204" charset="-120"/>
                <a:cs typeface="Microsoft JhengHei" panose="020B0604030504040204" charset="-120"/>
              </a:rPr>
              <a:t>多</a:t>
            </a:r>
            <a:r>
              <a:rPr sz="3200" b="1" dirty="0">
                <a:solidFill>
                  <a:schemeClr val="accent1"/>
                </a:solidFill>
                <a:latin typeface="Microsoft JhengHei" panose="020B0604030504040204" charset="-120"/>
                <a:cs typeface="Microsoft JhengHei" panose="020B0604030504040204" charset="-120"/>
              </a:rPr>
              <a:t>国</a:t>
            </a:r>
            <a:endParaRPr sz="3200">
              <a:solidFill>
                <a:schemeClr val="accent1"/>
              </a:solidFill>
              <a:latin typeface="Microsoft JhengHei" panose="020B0604030504040204" charset="-120"/>
              <a:cs typeface="Microsoft JhengHei" panose="020B0604030504040204" charset="-120"/>
            </a:endParaRPr>
          </a:p>
          <a:p>
            <a:pPr marL="12700">
              <a:lnSpc>
                <a:spcPct val="100000"/>
              </a:lnSpc>
              <a:spcBef>
                <a:spcPts val="2945"/>
              </a:spcBef>
            </a:pPr>
            <a:r>
              <a:rPr sz="3200" b="1" spc="5" dirty="0">
                <a:solidFill>
                  <a:schemeClr val="accent1"/>
                </a:solidFill>
                <a:latin typeface="Microsoft JhengHei" panose="020B0604030504040204" charset="-120"/>
                <a:cs typeface="Microsoft JhengHei" panose="020B0604030504040204" charset="-120"/>
              </a:rPr>
              <a:t>四、</a:t>
            </a:r>
            <a:r>
              <a:rPr sz="3200" b="1" dirty="0">
                <a:solidFill>
                  <a:schemeClr val="accent1"/>
                </a:solidFill>
                <a:latin typeface="Microsoft JhengHei" panose="020B0604030504040204" charset="-120"/>
                <a:cs typeface="Microsoft JhengHei" panose="020B0604030504040204" charset="-120"/>
              </a:rPr>
              <a:t>社会</a:t>
            </a:r>
            <a:r>
              <a:rPr sz="3200" b="1" spc="-15" dirty="0">
                <a:solidFill>
                  <a:schemeClr val="accent1"/>
                </a:solidFill>
                <a:latin typeface="Microsoft JhengHei" panose="020B0604030504040204" charset="-120"/>
                <a:cs typeface="Microsoft JhengHei" panose="020B0604030504040204" charset="-120"/>
              </a:rPr>
              <a:t>主</a:t>
            </a:r>
            <a:r>
              <a:rPr sz="3200" b="1" dirty="0">
                <a:solidFill>
                  <a:schemeClr val="accent1"/>
                </a:solidFill>
                <a:latin typeface="Microsoft JhengHei" panose="020B0604030504040204" charset="-120"/>
                <a:cs typeface="Microsoft JhengHei" panose="020B0604030504040204" charset="-120"/>
              </a:rPr>
              <a:t>义在</a:t>
            </a:r>
            <a:r>
              <a:rPr sz="3200" b="1" spc="-15" dirty="0">
                <a:solidFill>
                  <a:schemeClr val="accent1"/>
                </a:solidFill>
                <a:latin typeface="Microsoft JhengHei" panose="020B0604030504040204" charset="-120"/>
                <a:cs typeface="Microsoft JhengHei" panose="020B0604030504040204" charset="-120"/>
              </a:rPr>
              <a:t>中</a:t>
            </a:r>
            <a:r>
              <a:rPr sz="3200" b="1" dirty="0">
                <a:solidFill>
                  <a:schemeClr val="accent1"/>
                </a:solidFill>
                <a:latin typeface="Microsoft JhengHei" panose="020B0604030504040204" charset="-120"/>
                <a:cs typeface="Microsoft JhengHei" panose="020B0604030504040204" charset="-120"/>
              </a:rPr>
              <a:t>国焕</a:t>
            </a:r>
            <a:r>
              <a:rPr sz="3200" b="1" spc="-15" dirty="0">
                <a:solidFill>
                  <a:schemeClr val="accent1"/>
                </a:solidFill>
                <a:latin typeface="Microsoft JhengHei" panose="020B0604030504040204" charset="-120"/>
                <a:cs typeface="Microsoft JhengHei" panose="020B0604030504040204" charset="-120"/>
              </a:rPr>
              <a:t>发</a:t>
            </a:r>
            <a:r>
              <a:rPr sz="3200" b="1" dirty="0">
                <a:solidFill>
                  <a:schemeClr val="accent1"/>
                </a:solidFill>
                <a:latin typeface="Microsoft JhengHei" panose="020B0604030504040204" charset="-120"/>
                <a:cs typeface="Microsoft JhengHei" panose="020B0604030504040204" charset="-120"/>
              </a:rPr>
              <a:t>出强</a:t>
            </a:r>
            <a:r>
              <a:rPr sz="3200" b="1" spc="-15" dirty="0">
                <a:solidFill>
                  <a:schemeClr val="accent1"/>
                </a:solidFill>
                <a:latin typeface="Microsoft JhengHei" panose="020B0604030504040204" charset="-120"/>
                <a:cs typeface="Microsoft JhengHei" panose="020B0604030504040204" charset="-120"/>
              </a:rPr>
              <a:t>大</a:t>
            </a:r>
            <a:r>
              <a:rPr sz="3200" b="1" dirty="0">
                <a:solidFill>
                  <a:schemeClr val="accent1"/>
                </a:solidFill>
                <a:latin typeface="Microsoft JhengHei" panose="020B0604030504040204" charset="-120"/>
                <a:cs typeface="Microsoft JhengHei" panose="020B0604030504040204" charset="-120"/>
              </a:rPr>
              <a:t>生机</a:t>
            </a:r>
            <a:r>
              <a:rPr sz="3200" b="1" spc="-15" dirty="0">
                <a:solidFill>
                  <a:schemeClr val="accent1"/>
                </a:solidFill>
                <a:latin typeface="Microsoft JhengHei" panose="020B0604030504040204" charset="-120"/>
                <a:cs typeface="Microsoft JhengHei" panose="020B0604030504040204" charset="-120"/>
              </a:rPr>
              <a:t>活</a:t>
            </a:r>
            <a:r>
              <a:rPr sz="3200" b="1" dirty="0">
                <a:solidFill>
                  <a:schemeClr val="accent1"/>
                </a:solidFill>
                <a:latin typeface="Microsoft JhengHei" panose="020B0604030504040204" charset="-120"/>
                <a:cs typeface="Microsoft JhengHei" panose="020B0604030504040204" charset="-120"/>
              </a:rPr>
              <a:t>力</a:t>
            </a:r>
            <a:endParaRPr sz="3200" b="1" dirty="0">
              <a:solidFill>
                <a:schemeClr val="accent1"/>
              </a:solidFill>
              <a:latin typeface="Microsoft JhengHei" panose="020B0604030504040204" charset="-120"/>
              <a:cs typeface="Microsoft JhengHei" panose="020B0604030504040204" charset="-120"/>
            </a:endParaRPr>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69432" y="2182738"/>
            <a:ext cx="2663825"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十字星 21"/>
          <p:cNvSpPr/>
          <p:nvPr/>
        </p:nvSpPr>
        <p:spPr>
          <a:xfrm>
            <a:off x="6096000" y="2057400"/>
            <a:ext cx="457200" cy="457200"/>
          </a:xfrm>
          <a:prstGeom prst="star4">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1707"/>
            <a:ext cx="12191999" cy="614629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63500"/>
            <a:ext cx="5203825" cy="504825"/>
          </a:xfrm>
          <a:prstGeom prst="rect">
            <a:avLst/>
          </a:prstGeom>
        </p:spPr>
        <p:txBody>
          <a:bodyPr vert="horz" wrap="square" lIns="0" tIns="12700" rIns="0" bIns="0" rtlCol="0">
            <a:spAutoFit/>
          </a:bodyPr>
          <a:lstStyle/>
          <a:p>
            <a:pPr marL="12700">
              <a:lnSpc>
                <a:spcPct val="100000"/>
              </a:lnSpc>
              <a:spcBef>
                <a:spcPts val="100"/>
              </a:spcBef>
            </a:pPr>
            <a:r>
              <a:rPr dirty="0"/>
              <a:t>三、社会主义从一国到</a:t>
            </a:r>
            <a:r>
              <a:rPr spc="-15" dirty="0"/>
              <a:t>多</a:t>
            </a:r>
            <a:r>
              <a:rPr dirty="0"/>
              <a:t>国</a:t>
            </a:r>
            <a:endParaRPr dirty="0"/>
          </a:p>
        </p:txBody>
      </p:sp>
      <p:sp>
        <p:nvSpPr>
          <p:cNvPr id="7" name="object 7"/>
          <p:cNvSpPr txBox="1"/>
          <p:nvPr/>
        </p:nvSpPr>
        <p:spPr>
          <a:xfrm>
            <a:off x="6591427"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8" name="object 8"/>
          <p:cNvSpPr txBox="1"/>
          <p:nvPr/>
        </p:nvSpPr>
        <p:spPr>
          <a:xfrm>
            <a:off x="7867015" y="6366702"/>
            <a:ext cx="428688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社会主义五百年的历史进程</a:t>
            </a:r>
            <a:endParaRPr sz="2800">
              <a:latin typeface="PMingLiU" panose="02020500000000000000" charset="-120"/>
              <a:cs typeface="PMingLiU" panose="02020500000000000000" charset="-120"/>
            </a:endParaRPr>
          </a:p>
        </p:txBody>
      </p:sp>
      <p:sp>
        <p:nvSpPr>
          <p:cNvPr id="6" name="object 6"/>
          <p:cNvSpPr txBox="1"/>
          <p:nvPr/>
        </p:nvSpPr>
        <p:spPr>
          <a:xfrm>
            <a:off x="699820" y="895603"/>
            <a:ext cx="10792460" cy="4913630"/>
          </a:xfrm>
          <a:prstGeom prst="rect">
            <a:avLst/>
          </a:prstGeom>
        </p:spPr>
        <p:txBody>
          <a:bodyPr vert="horz" wrap="square" lIns="0" tIns="247650" rIns="0" bIns="0" rtlCol="0">
            <a:spAutoFit/>
          </a:bodyPr>
          <a:lstStyle/>
          <a:p>
            <a:pPr marL="84455">
              <a:lnSpc>
                <a:spcPct val="100000"/>
              </a:lnSpc>
              <a:spcBef>
                <a:spcPts val="1950"/>
              </a:spcBef>
            </a:pPr>
            <a:r>
              <a:rPr sz="3600" b="1" spc="5" dirty="0">
                <a:solidFill>
                  <a:srgbClr val="FF0000"/>
                </a:solidFill>
                <a:latin typeface="Microsoft JhengHei" panose="020B0604030504040204" charset="-120"/>
                <a:cs typeface="Microsoft JhengHei" panose="020B0604030504040204" charset="-120"/>
              </a:rPr>
              <a:t>苏东剧</a:t>
            </a:r>
            <a:r>
              <a:rPr sz="3600" b="1" dirty="0">
                <a:solidFill>
                  <a:srgbClr val="FF0000"/>
                </a:solidFill>
                <a:latin typeface="Microsoft JhengHei" panose="020B0604030504040204" charset="-120"/>
                <a:cs typeface="Microsoft JhengHei" panose="020B0604030504040204" charset="-120"/>
              </a:rPr>
              <a:t>变的实质</a:t>
            </a:r>
            <a:endParaRPr sz="3600">
              <a:latin typeface="Microsoft JhengHei" panose="020B0604030504040204" charset="-120"/>
              <a:cs typeface="Microsoft JhengHei" panose="020B0604030504040204" charset="-120"/>
            </a:endParaRPr>
          </a:p>
          <a:p>
            <a:pPr marL="643255" marR="74930">
              <a:lnSpc>
                <a:spcPts val="4180"/>
              </a:lnSpc>
              <a:spcBef>
                <a:spcPts val="295"/>
              </a:spcBef>
            </a:pPr>
            <a:r>
              <a:rPr sz="2400" dirty="0">
                <a:latin typeface="微软雅黑" panose="020B0503020204020204" charset="-122"/>
                <a:cs typeface="微软雅黑" panose="020B0503020204020204" charset="-122"/>
              </a:rPr>
              <a:t>苏东剧变的实质，不是马克思主义的失败，而</a:t>
            </a:r>
            <a:r>
              <a:rPr sz="2400" spc="5" dirty="0">
                <a:latin typeface="微软雅黑" panose="020B0503020204020204" charset="-122"/>
                <a:cs typeface="微软雅黑" panose="020B0503020204020204" charset="-122"/>
              </a:rPr>
              <a:t>是</a:t>
            </a:r>
            <a:r>
              <a:rPr sz="2400" b="1" dirty="0">
                <a:latin typeface="微软雅黑" panose="020B0503020204020204" charset="-122"/>
                <a:cs typeface="微软雅黑" panose="020B0503020204020204" charset="-122"/>
              </a:rPr>
              <a:t>背离马克思主义</a:t>
            </a:r>
            <a:r>
              <a:rPr sz="2400" dirty="0">
                <a:latin typeface="微软雅黑" panose="020B0503020204020204" charset="-122"/>
                <a:cs typeface="微软雅黑" panose="020B0503020204020204" charset="-122"/>
              </a:rPr>
              <a:t>的结果。 戈尔巴乔夫的</a:t>
            </a:r>
            <a:r>
              <a:rPr sz="2400" b="1" dirty="0">
                <a:latin typeface="微软雅黑" panose="020B0503020204020204" charset="-122"/>
                <a:cs typeface="微软雅黑" panose="020B0503020204020204" charset="-122"/>
              </a:rPr>
              <a:t>“新思维”</a:t>
            </a:r>
            <a:r>
              <a:rPr sz="2400" dirty="0">
                <a:latin typeface="微软雅黑" panose="020B0503020204020204" charset="-122"/>
                <a:cs typeface="微软雅黑" panose="020B0503020204020204" charset="-122"/>
              </a:rPr>
              <a:t>：在党的地位和作用上，放弃苏共对国家的领导权</a:t>
            </a:r>
            <a:endParaRPr sz="2400">
              <a:latin typeface="微软雅黑" panose="020B0503020204020204" charset="-122"/>
              <a:cs typeface="微软雅黑" panose="020B0503020204020204" charset="-122"/>
            </a:endParaRPr>
          </a:p>
          <a:p>
            <a:pPr marL="12700">
              <a:lnSpc>
                <a:spcPct val="100000"/>
              </a:lnSpc>
              <a:spcBef>
                <a:spcPts val="940"/>
              </a:spcBef>
            </a:pPr>
            <a:r>
              <a:rPr sz="2400" dirty="0">
                <a:latin typeface="微软雅黑" panose="020B0503020204020204" charset="-122"/>
                <a:cs typeface="微软雅黑" panose="020B0503020204020204" charset="-122"/>
              </a:rPr>
              <a:t>，实行多党制；在政治体制上，实行议会制和总统制；在经济体制上，赞同以私</a:t>
            </a:r>
            <a:endParaRPr sz="2400">
              <a:latin typeface="微软雅黑" panose="020B0503020204020204" charset="-122"/>
              <a:cs typeface="微软雅黑" panose="020B0503020204020204" charset="-122"/>
            </a:endParaRPr>
          </a:p>
          <a:p>
            <a:pPr marL="12700">
              <a:lnSpc>
                <a:spcPct val="100000"/>
              </a:lnSpc>
              <a:spcBef>
                <a:spcPts val="1295"/>
              </a:spcBef>
            </a:pPr>
            <a:r>
              <a:rPr sz="2400" spc="-5" dirty="0">
                <a:latin typeface="微软雅黑" panose="020B0503020204020204" charset="-122"/>
                <a:cs typeface="微软雅黑" panose="020B0503020204020204" charset="-122"/>
              </a:rPr>
              <a:t>有制为基础的自由市场经济；在国家结构上，走向主权国家的革新联盟；在社会</a:t>
            </a:r>
            <a:endParaRPr sz="2400">
              <a:latin typeface="微软雅黑" panose="020B0503020204020204" charset="-122"/>
              <a:cs typeface="微软雅黑" panose="020B0503020204020204" charset="-122"/>
            </a:endParaRPr>
          </a:p>
          <a:p>
            <a:pPr marL="12700">
              <a:lnSpc>
                <a:spcPct val="100000"/>
              </a:lnSpc>
              <a:spcBef>
                <a:spcPts val="1300"/>
              </a:spcBef>
            </a:pPr>
            <a:r>
              <a:rPr sz="2400" dirty="0">
                <a:latin typeface="微软雅黑" panose="020B0503020204020204" charset="-122"/>
                <a:cs typeface="微软雅黑" panose="020B0503020204020204" charset="-122"/>
              </a:rPr>
              <a:t>发展总目标上，走向人道的、民主的社会主义。</a:t>
            </a:r>
            <a:endParaRPr sz="2400" dirty="0">
              <a:latin typeface="微软雅黑" panose="020B0503020204020204" charset="-122"/>
              <a:cs typeface="微软雅黑" panose="020B0503020204020204" charset="-122"/>
            </a:endParaRPr>
          </a:p>
          <a:p>
            <a:pPr marL="12700">
              <a:lnSpc>
                <a:spcPct val="100000"/>
              </a:lnSpc>
              <a:spcBef>
                <a:spcPts val="1300"/>
              </a:spcBef>
            </a:pPr>
            <a:r>
              <a:rPr lang="zh-CN" sz="2400" dirty="0">
                <a:latin typeface="微软雅黑" panose="020B0503020204020204" charset="-122"/>
                <a:cs typeface="微软雅黑" panose="020B0503020204020204" charset="-122"/>
              </a:rPr>
              <a:t>      民主社会主义实质：</a:t>
            </a:r>
            <a:r>
              <a:rPr lang="zh-CN" altLang="en-US" sz="2400" spc="50" dirty="0">
                <a:ln w="3175">
                  <a:noFill/>
                  <a:prstDash val="dash"/>
                </a:ln>
                <a:solidFill>
                  <a:srgbClr val="000000">
                    <a:lumMod val="75000"/>
                  </a:srgbClr>
                </a:solidFill>
                <a:latin typeface="微软雅黑 Light" panose="020B0502040204020203" pitchFamily="34" charset="-122"/>
                <a:ea typeface="微软雅黑 Light" panose="020B0502040204020203" pitchFamily="34" charset="-122"/>
                <a:cs typeface="微软雅黑" panose="020B0503020204020204" charset="-122"/>
                <a:sym typeface="+mn-ea"/>
              </a:rPr>
              <a:t>资产阶级左翼思潮，以唯心主义的多元论和实用主义的方法论为指导思想，寻求以改良的方式维护资本主义社会制度。</a:t>
            </a:r>
            <a:endParaRPr sz="2400">
              <a:latin typeface="微软雅黑" panose="020B0503020204020204" charset="-122"/>
              <a:cs typeface="微软雅黑" panose="020B0503020204020204" charset="-122"/>
            </a:endParaRPr>
          </a:p>
          <a:p>
            <a:pPr marL="12700" marR="5080" indent="630555">
              <a:lnSpc>
                <a:spcPct val="145000"/>
              </a:lnSpc>
            </a:pPr>
            <a:endParaRPr sz="2400">
              <a:latin typeface="微软雅黑" panose="020B0503020204020204" charset="-122"/>
              <a:cs typeface="微软雅黑" panose="020B0503020204020204" charset="-122"/>
            </a:endParaRPr>
          </a:p>
        </p:txBody>
      </p:sp>
      <p:pic>
        <p:nvPicPr>
          <p:cNvPr id="9" name="图片 8" descr="logo"/>
          <p:cNvPicPr>
            <a:picLocks noChangeAspect="1"/>
          </p:cNvPicPr>
          <p:nvPr/>
        </p:nvPicPr>
        <p:blipFill>
          <a:blip r:embed="rId2"/>
          <a:stretch>
            <a:fillRect/>
          </a:stretch>
        </p:blipFill>
        <p:spPr>
          <a:xfrm>
            <a:off x="10427970" y="161925"/>
            <a:ext cx="1764030" cy="41529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rotWithShape="1">
          <a:blip r:embed="rId2"/>
          <a:srcRect/>
          <a:stretch>
            <a:fillRect/>
          </a:stretch>
        </p:blipFill>
        <p:spPr>
          <a:xfrm>
            <a:off x="-9525" y="0"/>
            <a:ext cx="3849701" cy="6857661"/>
          </a:xfrm>
          <a:prstGeom prst="rect">
            <a:avLst/>
          </a:prstGeom>
        </p:spPr>
      </p:pic>
      <p:sp>
        <p:nvSpPr>
          <p:cNvPr id="5" name="Title 6"/>
          <p:cNvSpPr txBox="1"/>
          <p:nvPr>
            <p:custDataLst>
              <p:tags r:id="rId3"/>
            </p:custDataLst>
          </p:nvPr>
        </p:nvSpPr>
        <p:spPr>
          <a:xfrm>
            <a:off x="4217035" y="556895"/>
            <a:ext cx="7066915" cy="5633085"/>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000000"/>
                </a:solidFill>
                <a:effectLst/>
                <a:latin typeface="Arial" panose="020B0604020202020204" pitchFamily="34" charset="0"/>
                <a:ea typeface="微软雅黑" panose="020B0503020204020204" charset="-122"/>
                <a:cs typeface="Segoe UI" panose="020B0502040204020203" pitchFamily="34" charset="0"/>
              </a:defRPr>
            </a:lvl1pPr>
          </a:lstStyle>
          <a:p>
            <a:pPr>
              <a:lnSpc>
                <a:spcPct val="130000"/>
              </a:lnSpc>
              <a:spcAft>
                <a:spcPts val="800"/>
              </a:spcAft>
            </a:pPr>
            <a:r>
              <a:rPr lang="zh-CN" altLang="en-US" sz="1800" spc="50" dirty="0">
                <a:ln w="3175">
                  <a:noFill/>
                  <a:prstDash val="dash"/>
                </a:ln>
                <a:solidFill>
                  <a:srgbClr val="000000">
                    <a:lumMod val="75000"/>
                  </a:srgbClr>
                </a:solidFill>
                <a:latin typeface="微软雅黑 Light" panose="020B0502040204020203" pitchFamily="34" charset="-122"/>
                <a:ea typeface="微软雅黑 Light" panose="020B0502040204020203" pitchFamily="34" charset="-122"/>
                <a:cs typeface="微软雅黑" panose="020B0503020204020204" charset="-122"/>
              </a:rPr>
              <a:t>民主社会主义思潮兴起于19世纪中后期，作为创始人的伯恩施坦，通过对民主与社会主义关系的理解与论述，形成了民主社会主义思潮的理论基础。伯恩施坦的名言：“民主是手段，同时又是目的。它是争取社会主义的手段，它又是实现社会主义的形式”，奠定了民主社会主义的理论基调和实践方向。实质上，民主社会主义是同由马克思、恩格斯所创立的科学社会主义相对立的一种资产阶级左翼思潮，以唯心主义的多元论和实用主义的方法论为指导思想，寻求以改良的方式维护资本主义社会制度。因此，民主社会主义思潮在经济上主张私有制，多种所有制并存，提出和积极推行社会保障制度；在政治上首先反对社会主义革命，尤其谴责暴力革命，并进一步要求排除任何专政，将民主与专政对立起来，竭力攻击无产阶级专政，其次主张议会民主和多党制，崇尚三权分立、多党轮流执政；在思想上则反对马克思的阶级观点和阶级分析方法，认为社会主义的本质是抽象的“民主”、“自由”、“公平”等“全人类共同的价值”。</a:t>
            </a:r>
            <a:endParaRPr lang="zh-CN" altLang="en-US" sz="1800" spc="50" dirty="0">
              <a:ln w="3175">
                <a:noFill/>
                <a:prstDash val="dash"/>
              </a:ln>
              <a:solidFill>
                <a:srgbClr val="000000">
                  <a:lumMod val="75000"/>
                </a:srgbClr>
              </a:solidFill>
              <a:latin typeface="微软雅黑 Light" panose="020B0502040204020203" pitchFamily="34" charset="-122"/>
              <a:ea typeface="微软雅黑 Light" panose="020B0502040204020203" pitchFamily="34" charset="-122"/>
              <a:cs typeface="微软雅黑" panose="020B0503020204020204" charset="-122"/>
            </a:endParaRPr>
          </a:p>
          <a:p>
            <a:pPr>
              <a:lnSpc>
                <a:spcPct val="130000"/>
              </a:lnSpc>
              <a:spcAft>
                <a:spcPts val="800"/>
              </a:spcAft>
            </a:pPr>
            <a:r>
              <a:rPr lang="zh-CN" altLang="en-US" sz="1800" spc="50" dirty="0">
                <a:ln w="3175">
                  <a:noFill/>
                  <a:prstDash val="dash"/>
                </a:ln>
                <a:solidFill>
                  <a:srgbClr val="000000">
                    <a:lumMod val="75000"/>
                  </a:srgbClr>
                </a:solidFill>
                <a:latin typeface="微软雅黑 Light" panose="020B0502040204020203" pitchFamily="34" charset="-122"/>
                <a:ea typeface="微软雅黑 Light" panose="020B0502040204020203" pitchFamily="34" charset="-122"/>
                <a:cs typeface="微软雅黑" panose="020B0503020204020204" charset="-122"/>
              </a:rPr>
              <a:t> </a:t>
            </a:r>
            <a:endParaRPr lang="zh-CN" altLang="en-US" sz="1800" spc="50" dirty="0">
              <a:ln w="3175">
                <a:noFill/>
                <a:prstDash val="dash"/>
              </a:ln>
              <a:solidFill>
                <a:srgbClr val="000000">
                  <a:lumMod val="75000"/>
                </a:srgbClr>
              </a:solidFill>
              <a:latin typeface="微软雅黑 Light" panose="020B0502040204020203" pitchFamily="34" charset="-122"/>
              <a:ea typeface="微软雅黑 Light" panose="020B0502040204020203" pitchFamily="34" charset="-122"/>
              <a:cs typeface="微软雅黑" panose="020B0503020204020204" charset="-122"/>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p14:dur="500"/>
    </mc:Choice>
    <mc:Fallback>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1707"/>
            <a:ext cx="12191999" cy="614629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63500"/>
            <a:ext cx="7507605" cy="504825"/>
          </a:xfrm>
          <a:prstGeom prst="rect">
            <a:avLst/>
          </a:prstGeom>
        </p:spPr>
        <p:txBody>
          <a:bodyPr vert="horz" wrap="square" lIns="0" tIns="12700" rIns="0" bIns="0" rtlCol="0">
            <a:spAutoFit/>
          </a:bodyPr>
          <a:lstStyle/>
          <a:p>
            <a:pPr marL="12700">
              <a:lnSpc>
                <a:spcPct val="100000"/>
              </a:lnSpc>
              <a:spcBef>
                <a:spcPts val="100"/>
              </a:spcBef>
            </a:pPr>
            <a:r>
              <a:rPr dirty="0"/>
              <a:t>四、社会主义在中国焕</a:t>
            </a:r>
            <a:r>
              <a:rPr spc="-15" dirty="0"/>
              <a:t>发</a:t>
            </a:r>
            <a:r>
              <a:rPr dirty="0"/>
              <a:t>出强</a:t>
            </a:r>
            <a:r>
              <a:rPr spc="-15" dirty="0"/>
              <a:t>大</a:t>
            </a:r>
            <a:r>
              <a:rPr dirty="0"/>
              <a:t>生机</a:t>
            </a:r>
            <a:r>
              <a:rPr spc="-15" dirty="0"/>
              <a:t>活</a:t>
            </a:r>
            <a:r>
              <a:rPr dirty="0"/>
              <a:t>力</a:t>
            </a:r>
            <a:endParaRPr dirty="0"/>
          </a:p>
        </p:txBody>
      </p:sp>
      <p:sp>
        <p:nvSpPr>
          <p:cNvPr id="7" name="object 7"/>
          <p:cNvSpPr txBox="1"/>
          <p:nvPr/>
        </p:nvSpPr>
        <p:spPr>
          <a:xfrm>
            <a:off x="6591427"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8" name="object 8"/>
          <p:cNvSpPr txBox="1"/>
          <p:nvPr/>
        </p:nvSpPr>
        <p:spPr>
          <a:xfrm>
            <a:off x="7867015" y="6366702"/>
            <a:ext cx="428688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社会主义五百年的历史进程</a:t>
            </a:r>
            <a:endParaRPr sz="2800">
              <a:latin typeface="PMingLiU" panose="02020500000000000000" charset="-120"/>
              <a:cs typeface="PMingLiU" panose="02020500000000000000" charset="-120"/>
            </a:endParaRPr>
          </a:p>
        </p:txBody>
      </p:sp>
      <p:sp>
        <p:nvSpPr>
          <p:cNvPr id="6" name="object 6"/>
          <p:cNvSpPr txBox="1"/>
          <p:nvPr/>
        </p:nvSpPr>
        <p:spPr>
          <a:xfrm>
            <a:off x="846226" y="1526793"/>
            <a:ext cx="9897110" cy="2712720"/>
          </a:xfrm>
          <a:prstGeom prst="rect">
            <a:avLst/>
          </a:prstGeom>
        </p:spPr>
        <p:txBody>
          <a:bodyPr vert="horz" wrap="square" lIns="0" tIns="12065" rIns="0" bIns="0" rtlCol="0">
            <a:spAutoFit/>
          </a:bodyPr>
          <a:lstStyle/>
          <a:p>
            <a:pPr marL="156845">
              <a:lnSpc>
                <a:spcPct val="100000"/>
              </a:lnSpc>
              <a:spcBef>
                <a:spcPts val="95"/>
              </a:spcBef>
            </a:pPr>
            <a:r>
              <a:rPr sz="2800" b="1" spc="-5" dirty="0">
                <a:latin typeface="微软雅黑" panose="020B0503020204020204" charset="-122"/>
                <a:cs typeface="微软雅黑" panose="020B0503020204020204" charset="-122"/>
              </a:rPr>
              <a:t>第一阶段：从马列主义传入中国到</a:t>
            </a:r>
            <a:r>
              <a:rPr sz="2800" b="1" dirty="0">
                <a:latin typeface="微软雅黑" panose="020B0503020204020204" charset="-122"/>
                <a:cs typeface="微软雅黑" panose="020B0503020204020204" charset="-122"/>
              </a:rPr>
              <a:t>新</a:t>
            </a:r>
            <a:r>
              <a:rPr sz="2800" b="1" spc="-5" dirty="0">
                <a:latin typeface="微软雅黑" panose="020B0503020204020204" charset="-122"/>
                <a:cs typeface="微软雅黑" panose="020B0503020204020204" charset="-122"/>
              </a:rPr>
              <a:t>中国</a:t>
            </a:r>
            <a:r>
              <a:rPr sz="2800" b="1" spc="15" dirty="0">
                <a:latin typeface="微软雅黑" panose="020B0503020204020204" charset="-122"/>
                <a:cs typeface="微软雅黑" panose="020B0503020204020204" charset="-122"/>
              </a:rPr>
              <a:t>成</a:t>
            </a:r>
            <a:r>
              <a:rPr sz="2800" b="1" spc="-5" dirty="0">
                <a:latin typeface="微软雅黑" panose="020B0503020204020204" charset="-122"/>
                <a:cs typeface="微软雅黑" panose="020B0503020204020204" charset="-122"/>
              </a:rPr>
              <a:t>立（1917-1949）</a:t>
            </a:r>
            <a:endParaRPr sz="2800">
              <a:latin typeface="微软雅黑" panose="020B0503020204020204" charset="-122"/>
              <a:cs typeface="微软雅黑" panose="020B0503020204020204" charset="-122"/>
            </a:endParaRPr>
          </a:p>
          <a:p>
            <a:pPr>
              <a:lnSpc>
                <a:spcPct val="100000"/>
              </a:lnSpc>
              <a:spcBef>
                <a:spcPts val="45"/>
              </a:spcBef>
            </a:pPr>
            <a:endParaRPr sz="3750">
              <a:latin typeface="Times New Roman" panose="02020603050405020304"/>
              <a:cs typeface="Times New Roman" panose="02020603050405020304"/>
            </a:endParaRPr>
          </a:p>
          <a:p>
            <a:pPr marL="295275" indent="-283210">
              <a:lnSpc>
                <a:spcPct val="100000"/>
              </a:lnSpc>
              <a:spcBef>
                <a:spcPts val="5"/>
              </a:spcBef>
              <a:buSzPct val="96000"/>
              <a:buFont typeface="Wingdings" panose="05000000000000000000"/>
              <a:buChar char=""/>
              <a:tabLst>
                <a:tab pos="295910" algn="l"/>
              </a:tabLst>
            </a:pPr>
            <a:r>
              <a:rPr sz="2800" spc="-10" dirty="0">
                <a:latin typeface="微软雅黑" panose="020B0503020204020204" charset="-122"/>
                <a:cs typeface="微软雅黑" panose="020B0503020204020204" charset="-122"/>
              </a:rPr>
              <a:t>俄</a:t>
            </a:r>
            <a:r>
              <a:rPr sz="2800" spc="-5" dirty="0">
                <a:latin typeface="微软雅黑" panose="020B0503020204020204" charset="-122"/>
                <a:cs typeface="微软雅黑" panose="020B0503020204020204" charset="-122"/>
              </a:rPr>
              <a:t>国十月革命胜利，给中国送来马</a:t>
            </a:r>
            <a:r>
              <a:rPr sz="2800" dirty="0">
                <a:latin typeface="微软雅黑" panose="020B0503020204020204" charset="-122"/>
                <a:cs typeface="微软雅黑" panose="020B0503020204020204" charset="-122"/>
              </a:rPr>
              <a:t>克</a:t>
            </a:r>
            <a:r>
              <a:rPr sz="2800" spc="-5" dirty="0">
                <a:latin typeface="微软雅黑" panose="020B0503020204020204" charset="-122"/>
                <a:cs typeface="微软雅黑" panose="020B0503020204020204" charset="-122"/>
              </a:rPr>
              <a:t>思列</a:t>
            </a:r>
            <a:r>
              <a:rPr sz="2800" dirty="0">
                <a:latin typeface="微软雅黑" panose="020B0503020204020204" charset="-122"/>
                <a:cs typeface="微软雅黑" panose="020B0503020204020204" charset="-122"/>
              </a:rPr>
              <a:t>宁</a:t>
            </a:r>
            <a:r>
              <a:rPr sz="2800" spc="-5" dirty="0">
                <a:latin typeface="微软雅黑" panose="020B0503020204020204" charset="-122"/>
                <a:cs typeface="微软雅黑" panose="020B0503020204020204" charset="-122"/>
              </a:rPr>
              <a:t>主义。</a:t>
            </a:r>
            <a:endParaRPr sz="2800">
              <a:latin typeface="微软雅黑" panose="020B0503020204020204" charset="-122"/>
              <a:cs typeface="微软雅黑" panose="020B0503020204020204" charset="-122"/>
            </a:endParaRPr>
          </a:p>
          <a:p>
            <a:pPr marL="295275" indent="-283210">
              <a:lnSpc>
                <a:spcPct val="100000"/>
              </a:lnSpc>
              <a:spcBef>
                <a:spcPts val="1680"/>
              </a:spcBef>
              <a:buSzPct val="96000"/>
              <a:buFont typeface="Wingdings" panose="05000000000000000000"/>
              <a:buChar char=""/>
              <a:tabLst>
                <a:tab pos="295910" algn="l"/>
              </a:tabLst>
            </a:pPr>
            <a:r>
              <a:rPr sz="2800" spc="-5" dirty="0">
                <a:latin typeface="微软雅黑" panose="020B0503020204020204" charset="-122"/>
                <a:cs typeface="微软雅黑" panose="020B0503020204020204" charset="-122"/>
              </a:rPr>
              <a:t>1921年7月，中国共产党成立，领导中国社会主义事业。</a:t>
            </a:r>
            <a:endParaRPr sz="2800">
              <a:latin typeface="微软雅黑" panose="020B0503020204020204" charset="-122"/>
              <a:cs typeface="微软雅黑" panose="020B0503020204020204" charset="-122"/>
            </a:endParaRPr>
          </a:p>
          <a:p>
            <a:pPr marL="295275" indent="-283210">
              <a:lnSpc>
                <a:spcPct val="100000"/>
              </a:lnSpc>
              <a:spcBef>
                <a:spcPts val="1680"/>
              </a:spcBef>
              <a:buSzPct val="96000"/>
              <a:buFont typeface="Wingdings" panose="05000000000000000000"/>
              <a:buChar char=""/>
              <a:tabLst>
                <a:tab pos="295910" algn="l"/>
              </a:tabLst>
            </a:pPr>
            <a:r>
              <a:rPr sz="2800" dirty="0">
                <a:latin typeface="微软雅黑" panose="020B0503020204020204" charset="-122"/>
                <a:cs typeface="微软雅黑" panose="020B0503020204020204" charset="-122"/>
              </a:rPr>
              <a:t>1949</a:t>
            </a:r>
            <a:r>
              <a:rPr sz="2800" spc="-10" dirty="0">
                <a:latin typeface="微软雅黑" panose="020B0503020204020204" charset="-122"/>
                <a:cs typeface="微软雅黑" panose="020B0503020204020204" charset="-122"/>
              </a:rPr>
              <a:t>年</a:t>
            </a:r>
            <a:r>
              <a:rPr sz="2800" spc="-5" dirty="0">
                <a:latin typeface="微软雅黑" panose="020B0503020204020204" charset="-122"/>
                <a:cs typeface="微软雅黑" panose="020B0503020204020204" charset="-122"/>
              </a:rPr>
              <a:t>10</a:t>
            </a:r>
            <a:r>
              <a:rPr sz="2800" spc="-10" dirty="0">
                <a:latin typeface="微软雅黑" panose="020B0503020204020204" charset="-122"/>
                <a:cs typeface="微软雅黑" panose="020B0503020204020204" charset="-122"/>
              </a:rPr>
              <a:t>月，新中国成立。</a:t>
            </a:r>
            <a:endParaRPr sz="2800">
              <a:latin typeface="微软雅黑" panose="020B0503020204020204" charset="-122"/>
              <a:cs typeface="微软雅黑" panose="020B0503020204020204" charset="-122"/>
            </a:endParaRPr>
          </a:p>
        </p:txBody>
      </p:sp>
      <p:pic>
        <p:nvPicPr>
          <p:cNvPr id="9" name="图片 8" descr="logo"/>
          <p:cNvPicPr>
            <a:picLocks noChangeAspect="1"/>
          </p:cNvPicPr>
          <p:nvPr/>
        </p:nvPicPr>
        <p:blipFill>
          <a:blip r:embed="rId2"/>
          <a:stretch>
            <a:fillRect/>
          </a:stretch>
        </p:blipFill>
        <p:spPr>
          <a:xfrm>
            <a:off x="10427970" y="161925"/>
            <a:ext cx="1764030" cy="41529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1707"/>
            <a:ext cx="12191999" cy="614629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p:nvPr/>
        </p:nvSpPr>
        <p:spPr>
          <a:xfrm>
            <a:off x="900430" y="1677670"/>
            <a:ext cx="4883150" cy="3113405"/>
          </a:xfrm>
          <a:prstGeom prst="rect">
            <a:avLst/>
          </a:prstGeom>
        </p:spPr>
        <p:txBody>
          <a:bodyPr vert="horz" wrap="square" lIns="0" tIns="12700" rIns="0" bIns="0" rtlCol="0">
            <a:spAutoFit/>
          </a:bodyPr>
          <a:lstStyle/>
          <a:p>
            <a:pPr marL="12700" marR="361950" indent="457200">
              <a:lnSpc>
                <a:spcPct val="120000"/>
              </a:lnSpc>
              <a:spcBef>
                <a:spcPts val="100"/>
              </a:spcBef>
            </a:pPr>
            <a:r>
              <a:rPr sz="2800" spc="-5" dirty="0">
                <a:latin typeface="微软雅黑" panose="020B0503020204020204" charset="-122"/>
                <a:cs typeface="微软雅黑" panose="020B0503020204020204" charset="-122"/>
              </a:rPr>
              <a:t>中国革命的胜利和社 </a:t>
            </a:r>
            <a:r>
              <a:rPr sz="2800" spc="-5" dirty="0">
                <a:latin typeface="微软雅黑" panose="020B0503020204020204" charset="-122"/>
                <a:cs typeface="微软雅黑" panose="020B0503020204020204" charset="-122"/>
              </a:rPr>
              <a:t>会主义制度的建立，是继 </a:t>
            </a:r>
            <a:r>
              <a:rPr sz="2800" spc="-10" dirty="0">
                <a:latin typeface="微软雅黑" panose="020B0503020204020204" charset="-122"/>
                <a:cs typeface="微软雅黑" panose="020B0503020204020204" charset="-122"/>
              </a:rPr>
              <a:t>俄国十月社会主义革命和</a:t>
            </a:r>
            <a:r>
              <a:rPr sz="2800" spc="-5" dirty="0">
                <a:latin typeface="微软雅黑" panose="020B0503020204020204" charset="-122"/>
                <a:cs typeface="微软雅黑" panose="020B0503020204020204" charset="-122"/>
              </a:rPr>
              <a:t>世界反</a:t>
            </a:r>
            <a:r>
              <a:rPr sz="2800" dirty="0">
                <a:latin typeface="微软雅黑" panose="020B0503020204020204" charset="-122"/>
                <a:cs typeface="微软雅黑" panose="020B0503020204020204" charset="-122"/>
              </a:rPr>
              <a:t>法</a:t>
            </a:r>
            <a:r>
              <a:rPr sz="2800" spc="-5" dirty="0">
                <a:latin typeface="微软雅黑" panose="020B0503020204020204" charset="-122"/>
                <a:cs typeface="微软雅黑" panose="020B0503020204020204" charset="-122"/>
              </a:rPr>
              <a:t>西斯战</a:t>
            </a:r>
            <a:r>
              <a:rPr sz="2800" dirty="0">
                <a:latin typeface="微软雅黑" panose="020B0503020204020204" charset="-122"/>
                <a:cs typeface="微软雅黑" panose="020B0503020204020204" charset="-122"/>
              </a:rPr>
              <a:t>争</a:t>
            </a:r>
            <a:r>
              <a:rPr sz="2800" spc="-5" dirty="0">
                <a:latin typeface="微软雅黑" panose="020B0503020204020204" charset="-122"/>
                <a:cs typeface="微软雅黑" panose="020B0503020204020204" charset="-122"/>
              </a:rPr>
              <a:t>胜利后， </a:t>
            </a:r>
            <a:r>
              <a:rPr sz="2800" spc="-5" dirty="0">
                <a:latin typeface="微软雅黑" panose="020B0503020204020204" charset="-122"/>
                <a:cs typeface="微软雅黑" panose="020B0503020204020204" charset="-122"/>
              </a:rPr>
              <a:t>人类历史上最伟大的政治 事件，具有伟大的世界意 义。</a:t>
            </a:r>
            <a:endParaRPr sz="2800">
              <a:latin typeface="微软雅黑" panose="020B0503020204020204" charset="-122"/>
              <a:cs typeface="微软雅黑" panose="020B0503020204020204" charset="-122"/>
            </a:endParaRPr>
          </a:p>
        </p:txBody>
      </p:sp>
      <p:sp>
        <p:nvSpPr>
          <p:cNvPr id="6" name="object 6"/>
          <p:cNvSpPr/>
          <p:nvPr/>
        </p:nvSpPr>
        <p:spPr>
          <a:xfrm>
            <a:off x="5952744" y="1845564"/>
            <a:ext cx="4131563" cy="3319272"/>
          </a:xfrm>
          <a:prstGeom prst="rect">
            <a:avLst/>
          </a:prstGeom>
          <a:blipFill>
            <a:blip r:embed="rId2" cstate="print"/>
            <a:stretch>
              <a:fillRect/>
            </a:stretch>
          </a:blipFill>
        </p:spPr>
        <p:txBody>
          <a:bodyPr wrap="square" lIns="0" tIns="0" rIns="0" bIns="0" rtlCol="0"/>
          <a:lstStyle/>
          <a:p/>
        </p:txBody>
      </p:sp>
      <p:sp>
        <p:nvSpPr>
          <p:cNvPr id="7" name="object 7"/>
          <p:cNvSpPr txBox="1">
            <a:spLocks noGrp="1"/>
          </p:cNvSpPr>
          <p:nvPr>
            <p:ph type="title"/>
          </p:nvPr>
        </p:nvSpPr>
        <p:spPr>
          <a:xfrm>
            <a:off x="615315" y="63500"/>
            <a:ext cx="7515225" cy="504825"/>
          </a:xfrm>
          <a:prstGeom prst="rect">
            <a:avLst/>
          </a:prstGeom>
        </p:spPr>
        <p:txBody>
          <a:bodyPr vert="horz" wrap="square" lIns="0" tIns="12700" rIns="0" bIns="0" rtlCol="0">
            <a:spAutoFit/>
          </a:bodyPr>
          <a:lstStyle/>
          <a:p>
            <a:pPr marL="12700">
              <a:lnSpc>
                <a:spcPct val="100000"/>
              </a:lnSpc>
              <a:spcBef>
                <a:spcPts val="100"/>
              </a:spcBef>
            </a:pPr>
            <a:r>
              <a:rPr dirty="0"/>
              <a:t>四、社会主义在中国焕</a:t>
            </a:r>
            <a:r>
              <a:rPr spc="-15" dirty="0"/>
              <a:t>发</a:t>
            </a:r>
            <a:r>
              <a:rPr dirty="0"/>
              <a:t>出强</a:t>
            </a:r>
            <a:r>
              <a:rPr spc="-15" dirty="0"/>
              <a:t>大</a:t>
            </a:r>
            <a:r>
              <a:rPr dirty="0"/>
              <a:t>生机</a:t>
            </a:r>
            <a:r>
              <a:rPr spc="-15" dirty="0"/>
              <a:t>活</a:t>
            </a:r>
            <a:r>
              <a:rPr dirty="0"/>
              <a:t>力</a:t>
            </a:r>
            <a:endParaRPr dirty="0"/>
          </a:p>
        </p:txBody>
      </p:sp>
      <p:sp>
        <p:nvSpPr>
          <p:cNvPr id="8" name="object 8"/>
          <p:cNvSpPr txBox="1"/>
          <p:nvPr/>
        </p:nvSpPr>
        <p:spPr>
          <a:xfrm>
            <a:off x="6591427"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9" name="object 9"/>
          <p:cNvSpPr txBox="1"/>
          <p:nvPr/>
        </p:nvSpPr>
        <p:spPr>
          <a:xfrm>
            <a:off x="7867015" y="6366702"/>
            <a:ext cx="428688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社会主义五百年的历史进程</a:t>
            </a:r>
            <a:endParaRPr sz="2800">
              <a:latin typeface="PMingLiU" panose="02020500000000000000" charset="-120"/>
              <a:cs typeface="PMingLiU" panose="02020500000000000000" charset="-120"/>
            </a:endParaRPr>
          </a:p>
        </p:txBody>
      </p:sp>
      <p:pic>
        <p:nvPicPr>
          <p:cNvPr id="10" name="图片 9" descr="logo"/>
          <p:cNvPicPr>
            <a:picLocks noChangeAspect="1"/>
          </p:cNvPicPr>
          <p:nvPr/>
        </p:nvPicPr>
        <p:blipFill>
          <a:blip r:embed="rId3"/>
          <a:stretch>
            <a:fillRect/>
          </a:stretch>
        </p:blipFill>
        <p:spPr>
          <a:xfrm>
            <a:off x="10427970" y="161925"/>
            <a:ext cx="1764030" cy="41529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1707"/>
            <a:ext cx="12191999" cy="614629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63500"/>
            <a:ext cx="7515860" cy="504825"/>
          </a:xfrm>
          <a:prstGeom prst="rect">
            <a:avLst/>
          </a:prstGeom>
        </p:spPr>
        <p:txBody>
          <a:bodyPr vert="horz" wrap="square" lIns="0" tIns="12700" rIns="0" bIns="0" rtlCol="0">
            <a:spAutoFit/>
          </a:bodyPr>
          <a:lstStyle/>
          <a:p>
            <a:pPr marL="12700">
              <a:lnSpc>
                <a:spcPct val="100000"/>
              </a:lnSpc>
              <a:spcBef>
                <a:spcPts val="100"/>
              </a:spcBef>
            </a:pPr>
            <a:r>
              <a:rPr dirty="0"/>
              <a:t>四、社会主义在中国焕</a:t>
            </a:r>
            <a:r>
              <a:rPr spc="-15" dirty="0"/>
              <a:t>发</a:t>
            </a:r>
            <a:r>
              <a:rPr dirty="0"/>
              <a:t>出强</a:t>
            </a:r>
            <a:r>
              <a:rPr spc="-15" dirty="0"/>
              <a:t>大</a:t>
            </a:r>
            <a:r>
              <a:rPr dirty="0"/>
              <a:t>生机</a:t>
            </a:r>
            <a:r>
              <a:rPr spc="-15" dirty="0"/>
              <a:t>活</a:t>
            </a:r>
            <a:r>
              <a:rPr dirty="0"/>
              <a:t>力</a:t>
            </a:r>
            <a:endParaRPr dirty="0"/>
          </a:p>
        </p:txBody>
      </p:sp>
      <p:sp>
        <p:nvSpPr>
          <p:cNvPr id="7" name="object 7"/>
          <p:cNvSpPr txBox="1"/>
          <p:nvPr/>
        </p:nvSpPr>
        <p:spPr>
          <a:xfrm>
            <a:off x="6591427"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8" name="object 8"/>
          <p:cNvSpPr txBox="1"/>
          <p:nvPr/>
        </p:nvSpPr>
        <p:spPr>
          <a:xfrm>
            <a:off x="7867015" y="6366702"/>
            <a:ext cx="428688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社会主义五百年的历史进程</a:t>
            </a:r>
            <a:endParaRPr sz="2800">
              <a:latin typeface="PMingLiU" panose="02020500000000000000" charset="-120"/>
              <a:cs typeface="PMingLiU" panose="02020500000000000000" charset="-120"/>
            </a:endParaRPr>
          </a:p>
        </p:txBody>
      </p:sp>
      <p:sp>
        <p:nvSpPr>
          <p:cNvPr id="6" name="object 6"/>
          <p:cNvSpPr txBox="1"/>
          <p:nvPr/>
        </p:nvSpPr>
        <p:spPr>
          <a:xfrm>
            <a:off x="774293" y="924585"/>
            <a:ext cx="9825355" cy="4668520"/>
          </a:xfrm>
          <a:prstGeom prst="rect">
            <a:avLst/>
          </a:prstGeom>
        </p:spPr>
        <p:txBody>
          <a:bodyPr vert="horz" wrap="square" lIns="0" tIns="218440" rIns="0" bIns="0" rtlCol="0">
            <a:spAutoFit/>
          </a:bodyPr>
          <a:lstStyle/>
          <a:p>
            <a:pPr marL="84455">
              <a:lnSpc>
                <a:spcPct val="100000"/>
              </a:lnSpc>
              <a:spcBef>
                <a:spcPts val="1720"/>
              </a:spcBef>
            </a:pPr>
            <a:r>
              <a:rPr sz="2800" b="1" spc="-5" dirty="0">
                <a:latin typeface="微软雅黑" panose="020B0503020204020204" charset="-122"/>
                <a:cs typeface="微软雅黑" panose="020B0503020204020204" charset="-122"/>
              </a:rPr>
              <a:t>第二阶段：新中国成立到党的十一</a:t>
            </a:r>
            <a:r>
              <a:rPr sz="2800" b="1" dirty="0">
                <a:latin typeface="微软雅黑" panose="020B0503020204020204" charset="-122"/>
                <a:cs typeface="微软雅黑" panose="020B0503020204020204" charset="-122"/>
              </a:rPr>
              <a:t>届</a:t>
            </a:r>
            <a:r>
              <a:rPr sz="2800" b="1" spc="-5" dirty="0">
                <a:latin typeface="微软雅黑" panose="020B0503020204020204" charset="-122"/>
                <a:cs typeface="微软雅黑" panose="020B0503020204020204" charset="-122"/>
              </a:rPr>
              <a:t>三中</a:t>
            </a:r>
            <a:r>
              <a:rPr sz="2800" b="1" dirty="0">
                <a:latin typeface="微软雅黑" panose="020B0503020204020204" charset="-122"/>
                <a:cs typeface="微软雅黑" panose="020B0503020204020204" charset="-122"/>
              </a:rPr>
              <a:t>全</a:t>
            </a:r>
            <a:r>
              <a:rPr sz="2800" b="1" spc="-5" dirty="0">
                <a:latin typeface="微软雅黑" panose="020B0503020204020204" charset="-122"/>
                <a:cs typeface="微软雅黑" panose="020B0503020204020204" charset="-122"/>
              </a:rPr>
              <a:t>会（1949-1978）</a:t>
            </a:r>
            <a:endParaRPr sz="2800">
              <a:latin typeface="微软雅黑" panose="020B0503020204020204" charset="-122"/>
              <a:cs typeface="微软雅黑" panose="020B0503020204020204" charset="-122"/>
            </a:endParaRPr>
          </a:p>
          <a:p>
            <a:pPr marL="12700" marR="162560">
              <a:lnSpc>
                <a:spcPct val="120000"/>
              </a:lnSpc>
              <a:spcBef>
                <a:spcPts val="945"/>
              </a:spcBef>
              <a:buSzPct val="96000"/>
              <a:buFont typeface="Wingdings" panose="05000000000000000000"/>
              <a:buChar char=""/>
              <a:tabLst>
                <a:tab pos="295910" algn="l"/>
              </a:tabLst>
            </a:pPr>
            <a:r>
              <a:rPr sz="2800" spc="-5" dirty="0">
                <a:latin typeface="微软雅黑" panose="020B0503020204020204" charset="-122"/>
                <a:cs typeface="微软雅黑" panose="020B0503020204020204" charset="-122"/>
              </a:rPr>
              <a:t>1956年底，完成社会主义改造，建立社会主义基本</a:t>
            </a:r>
            <a:r>
              <a:rPr sz="2800" spc="-45" dirty="0">
                <a:latin typeface="微软雅黑" panose="020B0503020204020204" charset="-122"/>
                <a:cs typeface="微软雅黑" panose="020B0503020204020204" charset="-122"/>
              </a:rPr>
              <a:t>制</a:t>
            </a:r>
            <a:r>
              <a:rPr sz="2800" dirty="0">
                <a:latin typeface="微软雅黑" panose="020B0503020204020204" charset="-122"/>
                <a:cs typeface="微软雅黑" panose="020B0503020204020204" charset="-122"/>
              </a:rPr>
              <a:t>度</a:t>
            </a:r>
            <a:r>
              <a:rPr sz="2800" spc="-5" dirty="0">
                <a:latin typeface="微软雅黑" panose="020B0503020204020204" charset="-122"/>
                <a:cs typeface="微软雅黑" panose="020B0503020204020204" charset="-122"/>
              </a:rPr>
              <a:t>，面 </a:t>
            </a:r>
            <a:r>
              <a:rPr sz="2800" spc="-5" dirty="0">
                <a:latin typeface="微软雅黑" panose="020B0503020204020204" charset="-122"/>
                <a:cs typeface="微软雅黑" panose="020B0503020204020204" charset="-122"/>
              </a:rPr>
              <a:t>临如何在中国建设社会主义的崭新</a:t>
            </a:r>
            <a:r>
              <a:rPr sz="2800" dirty="0">
                <a:latin typeface="微软雅黑" panose="020B0503020204020204" charset="-122"/>
                <a:cs typeface="微软雅黑" panose="020B0503020204020204" charset="-122"/>
              </a:rPr>
              <a:t>课</a:t>
            </a:r>
            <a:r>
              <a:rPr sz="2800" spc="-5" dirty="0">
                <a:latin typeface="微软雅黑" panose="020B0503020204020204" charset="-122"/>
                <a:cs typeface="微软雅黑" panose="020B0503020204020204" charset="-122"/>
              </a:rPr>
              <a:t>题。</a:t>
            </a:r>
            <a:endParaRPr sz="2800">
              <a:latin typeface="微软雅黑" panose="020B0503020204020204" charset="-122"/>
              <a:cs typeface="微软雅黑" panose="020B0503020204020204" charset="-122"/>
            </a:endParaRPr>
          </a:p>
          <a:p>
            <a:pPr marL="12700" marR="211455" algn="just">
              <a:lnSpc>
                <a:spcPct val="120000"/>
              </a:lnSpc>
              <a:spcBef>
                <a:spcPts val="1205"/>
              </a:spcBef>
              <a:buSzPct val="96000"/>
              <a:buFont typeface="Wingdings" panose="05000000000000000000"/>
              <a:buChar char=""/>
              <a:tabLst>
                <a:tab pos="295910" algn="l"/>
              </a:tabLst>
            </a:pPr>
            <a:r>
              <a:rPr sz="2800" spc="-5" dirty="0">
                <a:latin typeface="微软雅黑" panose="020B0503020204020204" charset="-122"/>
                <a:cs typeface="微软雅黑" panose="020B0503020204020204" charset="-122"/>
              </a:rPr>
              <a:t>以苏联的经验教训为借鉴，独立探</a:t>
            </a:r>
            <a:r>
              <a:rPr sz="2800" dirty="0">
                <a:latin typeface="微软雅黑" panose="020B0503020204020204" charset="-122"/>
                <a:cs typeface="微软雅黑" panose="020B0503020204020204" charset="-122"/>
              </a:rPr>
              <a:t>索</a:t>
            </a:r>
            <a:r>
              <a:rPr sz="2800" spc="-5" dirty="0">
                <a:latin typeface="微软雅黑" panose="020B0503020204020204" charset="-122"/>
                <a:cs typeface="微软雅黑" panose="020B0503020204020204" charset="-122"/>
              </a:rPr>
              <a:t>适合</a:t>
            </a:r>
            <a:r>
              <a:rPr sz="2800" dirty="0">
                <a:latin typeface="微软雅黑" panose="020B0503020204020204" charset="-122"/>
                <a:cs typeface="微软雅黑" panose="020B0503020204020204" charset="-122"/>
              </a:rPr>
              <a:t>中</a:t>
            </a:r>
            <a:r>
              <a:rPr sz="2800" spc="-5" dirty="0">
                <a:latin typeface="微软雅黑" panose="020B0503020204020204" charset="-122"/>
                <a:cs typeface="微软雅黑" panose="020B0503020204020204" charset="-122"/>
              </a:rPr>
              <a:t>国国</a:t>
            </a:r>
            <a:r>
              <a:rPr sz="2800" dirty="0">
                <a:latin typeface="微软雅黑" panose="020B0503020204020204" charset="-122"/>
                <a:cs typeface="微软雅黑" panose="020B0503020204020204" charset="-122"/>
              </a:rPr>
              <a:t>情</a:t>
            </a:r>
            <a:r>
              <a:rPr sz="2800" spc="-5" dirty="0">
                <a:latin typeface="微软雅黑" panose="020B0503020204020204" charset="-122"/>
                <a:cs typeface="微软雅黑" panose="020B0503020204020204" charset="-122"/>
              </a:rPr>
              <a:t>的社</a:t>
            </a:r>
            <a:r>
              <a:rPr sz="2800" dirty="0">
                <a:latin typeface="微软雅黑" panose="020B0503020204020204" charset="-122"/>
                <a:cs typeface="微软雅黑" panose="020B0503020204020204" charset="-122"/>
              </a:rPr>
              <a:t>会</a:t>
            </a:r>
            <a:r>
              <a:rPr sz="2800" spc="-5" dirty="0">
                <a:latin typeface="微软雅黑" panose="020B0503020204020204" charset="-122"/>
                <a:cs typeface="微软雅黑" panose="020B0503020204020204" charset="-122"/>
              </a:rPr>
              <a:t>主 </a:t>
            </a:r>
            <a:r>
              <a:rPr sz="2800" spc="-5" dirty="0">
                <a:latin typeface="微软雅黑" panose="020B0503020204020204" charset="-122"/>
                <a:cs typeface="微软雅黑" panose="020B0503020204020204" charset="-122"/>
              </a:rPr>
              <a:t>义建设道</a:t>
            </a:r>
            <a:r>
              <a:rPr sz="2800" spc="-10" dirty="0">
                <a:latin typeface="微软雅黑" panose="020B0503020204020204" charset="-122"/>
                <a:cs typeface="微软雅黑" panose="020B0503020204020204" charset="-122"/>
              </a:rPr>
              <a:t>路</a:t>
            </a:r>
            <a:r>
              <a:rPr sz="2800" spc="-5" dirty="0">
                <a:latin typeface="微软雅黑" panose="020B0503020204020204" charset="-122"/>
                <a:cs typeface="微软雅黑" panose="020B0503020204020204" charset="-122"/>
              </a:rPr>
              <a:t>。《论十大关系》、《</a:t>
            </a:r>
            <a:r>
              <a:rPr sz="2800" dirty="0">
                <a:latin typeface="微软雅黑" panose="020B0503020204020204" charset="-122"/>
                <a:cs typeface="微软雅黑" panose="020B0503020204020204" charset="-122"/>
              </a:rPr>
              <a:t>关</a:t>
            </a:r>
            <a:r>
              <a:rPr sz="2800" spc="-5" dirty="0">
                <a:latin typeface="微软雅黑" panose="020B0503020204020204" charset="-122"/>
                <a:cs typeface="微软雅黑" panose="020B0503020204020204" charset="-122"/>
              </a:rPr>
              <a:t>于正</a:t>
            </a:r>
            <a:r>
              <a:rPr sz="2800" dirty="0">
                <a:latin typeface="微软雅黑" panose="020B0503020204020204" charset="-122"/>
                <a:cs typeface="微软雅黑" panose="020B0503020204020204" charset="-122"/>
              </a:rPr>
              <a:t>确</a:t>
            </a:r>
            <a:r>
              <a:rPr sz="2800" spc="-5" dirty="0">
                <a:latin typeface="微软雅黑" panose="020B0503020204020204" charset="-122"/>
                <a:cs typeface="微软雅黑" panose="020B0503020204020204" charset="-122"/>
              </a:rPr>
              <a:t>处理</a:t>
            </a:r>
            <a:r>
              <a:rPr sz="2800" dirty="0">
                <a:latin typeface="微软雅黑" panose="020B0503020204020204" charset="-122"/>
                <a:cs typeface="微软雅黑" panose="020B0503020204020204" charset="-122"/>
              </a:rPr>
              <a:t>人</a:t>
            </a:r>
            <a:r>
              <a:rPr sz="2800" spc="-5" dirty="0">
                <a:latin typeface="微软雅黑" panose="020B0503020204020204" charset="-122"/>
                <a:cs typeface="微软雅黑" panose="020B0503020204020204" charset="-122"/>
              </a:rPr>
              <a:t>民内</a:t>
            </a:r>
            <a:r>
              <a:rPr sz="2800" dirty="0">
                <a:latin typeface="微软雅黑" panose="020B0503020204020204" charset="-122"/>
                <a:cs typeface="微软雅黑" panose="020B0503020204020204" charset="-122"/>
              </a:rPr>
              <a:t>部</a:t>
            </a:r>
            <a:r>
              <a:rPr sz="2800" spc="-5" dirty="0">
                <a:latin typeface="微软雅黑" panose="020B0503020204020204" charset="-122"/>
                <a:cs typeface="微软雅黑" panose="020B0503020204020204" charset="-122"/>
              </a:rPr>
              <a:t>矛盾 </a:t>
            </a:r>
            <a:r>
              <a:rPr sz="2800" spc="-10" dirty="0">
                <a:latin typeface="微软雅黑" panose="020B0503020204020204" charset="-122"/>
                <a:cs typeface="微软雅黑" panose="020B0503020204020204" charset="-122"/>
              </a:rPr>
              <a:t>的问题》标志着党对怎样建设社会</a:t>
            </a:r>
            <a:r>
              <a:rPr sz="2800" dirty="0">
                <a:latin typeface="微软雅黑" panose="020B0503020204020204" charset="-122"/>
                <a:cs typeface="微软雅黑" panose="020B0503020204020204" charset="-122"/>
              </a:rPr>
              <a:t>主</a:t>
            </a:r>
            <a:r>
              <a:rPr sz="2800" spc="-10" dirty="0">
                <a:latin typeface="微软雅黑" panose="020B0503020204020204" charset="-122"/>
                <a:cs typeface="微软雅黑" panose="020B0503020204020204" charset="-122"/>
              </a:rPr>
              <a:t>义有</a:t>
            </a:r>
            <a:r>
              <a:rPr sz="2800" dirty="0">
                <a:latin typeface="微软雅黑" panose="020B0503020204020204" charset="-122"/>
                <a:cs typeface="微软雅黑" panose="020B0503020204020204" charset="-122"/>
              </a:rPr>
              <a:t>了</a:t>
            </a:r>
            <a:r>
              <a:rPr sz="2800" spc="-10" dirty="0">
                <a:latin typeface="微软雅黑" panose="020B0503020204020204" charset="-122"/>
                <a:cs typeface="微软雅黑" panose="020B0503020204020204" charset="-122"/>
              </a:rPr>
              <a:t>自己</a:t>
            </a:r>
            <a:r>
              <a:rPr sz="2800" dirty="0">
                <a:latin typeface="微软雅黑" panose="020B0503020204020204" charset="-122"/>
                <a:cs typeface="微软雅黑" panose="020B0503020204020204" charset="-122"/>
              </a:rPr>
              <a:t>的</a:t>
            </a:r>
            <a:r>
              <a:rPr sz="2800" spc="-10" dirty="0">
                <a:latin typeface="微软雅黑" panose="020B0503020204020204" charset="-122"/>
                <a:cs typeface="微软雅黑" panose="020B0503020204020204" charset="-122"/>
              </a:rPr>
              <a:t>新认</a:t>
            </a:r>
            <a:r>
              <a:rPr sz="2800" dirty="0">
                <a:latin typeface="微软雅黑" panose="020B0503020204020204" charset="-122"/>
                <a:cs typeface="微软雅黑" panose="020B0503020204020204" charset="-122"/>
              </a:rPr>
              <a:t>识</a:t>
            </a:r>
            <a:r>
              <a:rPr sz="2800" spc="-5" dirty="0">
                <a:latin typeface="微软雅黑" panose="020B0503020204020204" charset="-122"/>
                <a:cs typeface="微软雅黑" panose="020B0503020204020204" charset="-122"/>
              </a:rPr>
              <a:t>。</a:t>
            </a:r>
            <a:endParaRPr sz="2800">
              <a:latin typeface="微软雅黑" panose="020B0503020204020204" charset="-122"/>
              <a:cs typeface="微软雅黑" panose="020B0503020204020204" charset="-122"/>
            </a:endParaRPr>
          </a:p>
          <a:p>
            <a:pPr marL="12700" marR="641350">
              <a:lnSpc>
                <a:spcPct val="120000"/>
              </a:lnSpc>
              <a:spcBef>
                <a:spcPts val="1200"/>
              </a:spcBef>
              <a:buSzPct val="96000"/>
              <a:buFont typeface="Wingdings" panose="05000000000000000000"/>
              <a:buChar char=""/>
              <a:tabLst>
                <a:tab pos="295910" algn="l"/>
              </a:tabLst>
            </a:pPr>
            <a:r>
              <a:rPr sz="2800" spc="-5" dirty="0">
                <a:latin typeface="微软雅黑" panose="020B0503020204020204" charset="-122"/>
                <a:cs typeface="微软雅黑" panose="020B0503020204020204" charset="-122"/>
              </a:rPr>
              <a:t>社会主义建设过程中出现了这样那</a:t>
            </a:r>
            <a:r>
              <a:rPr sz="2800" dirty="0">
                <a:latin typeface="微软雅黑" panose="020B0503020204020204" charset="-122"/>
                <a:cs typeface="微软雅黑" panose="020B0503020204020204" charset="-122"/>
              </a:rPr>
              <a:t>样</a:t>
            </a:r>
            <a:r>
              <a:rPr sz="2800" spc="-5" dirty="0">
                <a:latin typeface="微软雅黑" panose="020B0503020204020204" charset="-122"/>
                <a:cs typeface="微软雅黑" panose="020B0503020204020204" charset="-122"/>
              </a:rPr>
              <a:t>的失</a:t>
            </a:r>
            <a:r>
              <a:rPr sz="2800" dirty="0">
                <a:latin typeface="微软雅黑" panose="020B0503020204020204" charset="-122"/>
                <a:cs typeface="微软雅黑" panose="020B0503020204020204" charset="-122"/>
              </a:rPr>
              <a:t>误</a:t>
            </a:r>
            <a:r>
              <a:rPr sz="2800" spc="-5" dirty="0">
                <a:latin typeface="微软雅黑" panose="020B0503020204020204" charset="-122"/>
                <a:cs typeface="微软雅黑" panose="020B0503020204020204" charset="-122"/>
              </a:rPr>
              <a:t>，甚</a:t>
            </a:r>
            <a:r>
              <a:rPr sz="2800" dirty="0">
                <a:latin typeface="微软雅黑" panose="020B0503020204020204" charset="-122"/>
                <a:cs typeface="微软雅黑" panose="020B0503020204020204" charset="-122"/>
              </a:rPr>
              <a:t>至</a:t>
            </a:r>
            <a:r>
              <a:rPr sz="2800" spc="-5" dirty="0">
                <a:latin typeface="微软雅黑" panose="020B0503020204020204" charset="-122"/>
                <a:cs typeface="微软雅黑" panose="020B0503020204020204" charset="-122"/>
              </a:rPr>
              <a:t>经历了  </a:t>
            </a:r>
            <a:r>
              <a:rPr sz="2800" spc="-5" dirty="0">
                <a:latin typeface="微软雅黑" panose="020B0503020204020204" charset="-122"/>
                <a:cs typeface="微软雅黑" panose="020B0503020204020204" charset="-122"/>
              </a:rPr>
              <a:t>“文化大革命”的严重挫折。</a:t>
            </a:r>
            <a:endParaRPr sz="2800">
              <a:latin typeface="微软雅黑" panose="020B0503020204020204" charset="-122"/>
              <a:cs typeface="微软雅黑" panose="020B0503020204020204" charset="-122"/>
            </a:endParaRPr>
          </a:p>
        </p:txBody>
      </p:sp>
      <p:pic>
        <p:nvPicPr>
          <p:cNvPr id="9" name="图片 8" descr="logo"/>
          <p:cNvPicPr>
            <a:picLocks noChangeAspect="1"/>
          </p:cNvPicPr>
          <p:nvPr/>
        </p:nvPicPr>
        <p:blipFill>
          <a:blip r:embed="rId2"/>
          <a:stretch>
            <a:fillRect/>
          </a:stretch>
        </p:blipFill>
        <p:spPr>
          <a:xfrm>
            <a:off x="10427970" y="161925"/>
            <a:ext cx="1764030" cy="41529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1707"/>
            <a:ext cx="12191999" cy="614629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63500"/>
            <a:ext cx="7543165" cy="504825"/>
          </a:xfrm>
          <a:prstGeom prst="rect">
            <a:avLst/>
          </a:prstGeom>
        </p:spPr>
        <p:txBody>
          <a:bodyPr vert="horz" wrap="square" lIns="0" tIns="12700" rIns="0" bIns="0" rtlCol="0">
            <a:spAutoFit/>
          </a:bodyPr>
          <a:lstStyle/>
          <a:p>
            <a:pPr marL="12700">
              <a:lnSpc>
                <a:spcPct val="100000"/>
              </a:lnSpc>
              <a:spcBef>
                <a:spcPts val="100"/>
              </a:spcBef>
            </a:pPr>
            <a:r>
              <a:rPr dirty="0"/>
              <a:t>四、社会主义在中国焕</a:t>
            </a:r>
            <a:r>
              <a:rPr spc="-15" dirty="0"/>
              <a:t>发</a:t>
            </a:r>
            <a:r>
              <a:rPr dirty="0"/>
              <a:t>出强</a:t>
            </a:r>
            <a:r>
              <a:rPr spc="-15" dirty="0"/>
              <a:t>大</a:t>
            </a:r>
            <a:r>
              <a:rPr dirty="0"/>
              <a:t>生机</a:t>
            </a:r>
            <a:r>
              <a:rPr spc="-15" dirty="0"/>
              <a:t>活</a:t>
            </a:r>
            <a:r>
              <a:rPr dirty="0"/>
              <a:t>力</a:t>
            </a:r>
            <a:endParaRPr dirty="0"/>
          </a:p>
        </p:txBody>
      </p:sp>
      <p:sp>
        <p:nvSpPr>
          <p:cNvPr id="7" name="object 7"/>
          <p:cNvSpPr txBox="1"/>
          <p:nvPr/>
        </p:nvSpPr>
        <p:spPr>
          <a:xfrm>
            <a:off x="6591427"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8" name="object 8"/>
          <p:cNvSpPr txBox="1"/>
          <p:nvPr/>
        </p:nvSpPr>
        <p:spPr>
          <a:xfrm>
            <a:off x="7867015" y="6366702"/>
            <a:ext cx="428688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社会主义五百年的历史进程</a:t>
            </a:r>
            <a:endParaRPr sz="2800">
              <a:latin typeface="PMingLiU" panose="02020500000000000000" charset="-120"/>
              <a:cs typeface="PMingLiU" panose="02020500000000000000" charset="-120"/>
            </a:endParaRPr>
          </a:p>
        </p:txBody>
      </p:sp>
      <p:sp>
        <p:nvSpPr>
          <p:cNvPr id="6" name="object 6"/>
          <p:cNvSpPr txBox="1"/>
          <p:nvPr/>
        </p:nvSpPr>
        <p:spPr>
          <a:xfrm>
            <a:off x="918159" y="993393"/>
            <a:ext cx="10257155" cy="4087495"/>
          </a:xfrm>
          <a:prstGeom prst="rect">
            <a:avLst/>
          </a:prstGeom>
        </p:spPr>
        <p:txBody>
          <a:bodyPr vert="horz" wrap="square" lIns="0" tIns="12065" rIns="0" bIns="0" rtlCol="0">
            <a:spAutoFit/>
          </a:bodyPr>
          <a:lstStyle/>
          <a:p>
            <a:pPr marL="84455">
              <a:lnSpc>
                <a:spcPct val="100000"/>
              </a:lnSpc>
              <a:spcBef>
                <a:spcPts val="95"/>
              </a:spcBef>
            </a:pPr>
            <a:r>
              <a:rPr sz="2800" b="1" spc="-5" dirty="0">
                <a:latin typeface="微软雅黑" panose="020B0503020204020204" charset="-122"/>
                <a:cs typeface="微软雅黑" panose="020B0503020204020204" charset="-122"/>
              </a:rPr>
              <a:t>第三阶段：党的十一届三中全会到</a:t>
            </a:r>
            <a:r>
              <a:rPr sz="2800" b="1" dirty="0">
                <a:latin typeface="微软雅黑" panose="020B0503020204020204" charset="-122"/>
                <a:cs typeface="微软雅黑" panose="020B0503020204020204" charset="-122"/>
              </a:rPr>
              <a:t>党</a:t>
            </a:r>
            <a:r>
              <a:rPr sz="2800" b="1" spc="-5" dirty="0">
                <a:latin typeface="微软雅黑" panose="020B0503020204020204" charset="-122"/>
                <a:cs typeface="微软雅黑" panose="020B0503020204020204" charset="-122"/>
              </a:rPr>
              <a:t>的十</a:t>
            </a:r>
            <a:r>
              <a:rPr sz="2800" b="1" spc="15" dirty="0">
                <a:latin typeface="微软雅黑" panose="020B0503020204020204" charset="-122"/>
                <a:cs typeface="微软雅黑" panose="020B0503020204020204" charset="-122"/>
              </a:rPr>
              <a:t>八</a:t>
            </a:r>
            <a:r>
              <a:rPr sz="2800" b="1" spc="-5" dirty="0">
                <a:latin typeface="微软雅黑" panose="020B0503020204020204" charset="-122"/>
                <a:cs typeface="微软雅黑" panose="020B0503020204020204" charset="-122"/>
              </a:rPr>
              <a:t>大（1978-2012）</a:t>
            </a:r>
            <a:endParaRPr sz="2800">
              <a:latin typeface="微软雅黑" panose="020B0503020204020204" charset="-122"/>
              <a:cs typeface="微软雅黑" panose="020B0503020204020204" charset="-122"/>
            </a:endParaRPr>
          </a:p>
          <a:p>
            <a:pPr marL="12700" marR="179070">
              <a:lnSpc>
                <a:spcPct val="120000"/>
              </a:lnSpc>
              <a:spcBef>
                <a:spcPts val="2030"/>
              </a:spcBef>
              <a:buSzPct val="96000"/>
              <a:buFont typeface="Wingdings" panose="05000000000000000000"/>
              <a:buChar char=""/>
              <a:tabLst>
                <a:tab pos="295910" algn="l"/>
              </a:tabLst>
            </a:pPr>
            <a:r>
              <a:rPr sz="2800" spc="-5" dirty="0">
                <a:latin typeface="微软雅黑" panose="020B0503020204020204" charset="-122"/>
                <a:cs typeface="微软雅黑" panose="020B0503020204020204" charset="-122"/>
              </a:rPr>
              <a:t>1978年12月，党的十一届三中全会召开，确立解放思想、实事 </a:t>
            </a:r>
            <a:r>
              <a:rPr sz="2800" spc="-5" dirty="0">
                <a:latin typeface="微软雅黑" panose="020B0503020204020204" charset="-122"/>
                <a:cs typeface="微软雅黑" panose="020B0503020204020204" charset="-122"/>
              </a:rPr>
              <a:t>求是的思想路线，作出了进行改革</a:t>
            </a:r>
            <a:r>
              <a:rPr sz="2800" spc="5" dirty="0">
                <a:latin typeface="微软雅黑" panose="020B0503020204020204" charset="-122"/>
                <a:cs typeface="微软雅黑" panose="020B0503020204020204" charset="-122"/>
              </a:rPr>
              <a:t>开</a:t>
            </a:r>
            <a:r>
              <a:rPr sz="2800" spc="-5" dirty="0">
                <a:latin typeface="微软雅黑" panose="020B0503020204020204" charset="-122"/>
                <a:cs typeface="微软雅黑" panose="020B0503020204020204" charset="-122"/>
              </a:rPr>
              <a:t>放的</a:t>
            </a:r>
            <a:r>
              <a:rPr sz="2800" spc="5" dirty="0">
                <a:latin typeface="微软雅黑" panose="020B0503020204020204" charset="-122"/>
                <a:cs typeface="微软雅黑" panose="020B0503020204020204" charset="-122"/>
              </a:rPr>
              <a:t>重</a:t>
            </a:r>
            <a:r>
              <a:rPr sz="2800" spc="-5" dirty="0">
                <a:latin typeface="微软雅黑" panose="020B0503020204020204" charset="-122"/>
                <a:cs typeface="微软雅黑" panose="020B0503020204020204" charset="-122"/>
              </a:rPr>
              <a:t>大决</a:t>
            </a:r>
            <a:r>
              <a:rPr sz="2800" spc="5" dirty="0">
                <a:latin typeface="微软雅黑" panose="020B0503020204020204" charset="-122"/>
                <a:cs typeface="微软雅黑" panose="020B0503020204020204" charset="-122"/>
              </a:rPr>
              <a:t>策</a:t>
            </a:r>
            <a:r>
              <a:rPr sz="2800" spc="-5" dirty="0">
                <a:latin typeface="微软雅黑" panose="020B0503020204020204" charset="-122"/>
                <a:cs typeface="微软雅黑" panose="020B0503020204020204" charset="-122"/>
              </a:rPr>
              <a:t>。</a:t>
            </a:r>
            <a:endParaRPr sz="2800">
              <a:latin typeface="微软雅黑" panose="020B0503020204020204" charset="-122"/>
              <a:cs typeface="微软雅黑" panose="020B0503020204020204" charset="-122"/>
            </a:endParaRPr>
          </a:p>
          <a:p>
            <a:pPr marL="295275" indent="-283210">
              <a:lnSpc>
                <a:spcPct val="100000"/>
              </a:lnSpc>
              <a:spcBef>
                <a:spcPts val="1875"/>
              </a:spcBef>
              <a:buSzPct val="96000"/>
              <a:buFont typeface="Wingdings" panose="05000000000000000000"/>
              <a:buChar char=""/>
              <a:tabLst>
                <a:tab pos="295910" algn="l"/>
              </a:tabLst>
            </a:pPr>
            <a:r>
              <a:rPr sz="2800" spc="-5" dirty="0">
                <a:latin typeface="微软雅黑" panose="020B0503020204020204" charset="-122"/>
                <a:cs typeface="微软雅黑" panose="020B0503020204020204" charset="-122"/>
              </a:rPr>
              <a:t>提出建设有中国特色的社会主义。</a:t>
            </a:r>
            <a:endParaRPr sz="2800">
              <a:latin typeface="微软雅黑" panose="020B0503020204020204" charset="-122"/>
              <a:cs typeface="微软雅黑" panose="020B0503020204020204" charset="-122"/>
            </a:endParaRPr>
          </a:p>
          <a:p>
            <a:pPr marL="12700" marR="5080">
              <a:lnSpc>
                <a:spcPct val="120000"/>
              </a:lnSpc>
              <a:spcBef>
                <a:spcPts val="1200"/>
              </a:spcBef>
              <a:buSzPct val="96000"/>
              <a:buFont typeface="Wingdings" panose="05000000000000000000"/>
              <a:buChar char=""/>
              <a:tabLst>
                <a:tab pos="295910" algn="l"/>
              </a:tabLst>
            </a:pPr>
            <a:r>
              <a:rPr sz="2800" spc="-5" dirty="0">
                <a:latin typeface="微软雅黑" panose="020B0503020204020204" charset="-122"/>
                <a:cs typeface="微软雅黑" panose="020B0503020204020204" charset="-122"/>
              </a:rPr>
              <a:t>提出社</a:t>
            </a:r>
            <a:r>
              <a:rPr sz="2800" dirty="0">
                <a:latin typeface="微软雅黑" panose="020B0503020204020204" charset="-122"/>
                <a:cs typeface="微软雅黑" panose="020B0503020204020204" charset="-122"/>
              </a:rPr>
              <a:t>会</a:t>
            </a:r>
            <a:r>
              <a:rPr sz="2800" spc="-5" dirty="0">
                <a:latin typeface="微软雅黑" panose="020B0503020204020204" charset="-122"/>
                <a:cs typeface="微软雅黑" panose="020B0503020204020204" charset="-122"/>
              </a:rPr>
              <a:t>主义初</a:t>
            </a:r>
            <a:r>
              <a:rPr sz="2800" dirty="0">
                <a:latin typeface="微软雅黑" panose="020B0503020204020204" charset="-122"/>
                <a:cs typeface="微软雅黑" panose="020B0503020204020204" charset="-122"/>
              </a:rPr>
              <a:t>阶</a:t>
            </a:r>
            <a:r>
              <a:rPr sz="2800" spc="-5" dirty="0">
                <a:latin typeface="微软雅黑" panose="020B0503020204020204" charset="-122"/>
                <a:cs typeface="微软雅黑" panose="020B0503020204020204" charset="-122"/>
              </a:rPr>
              <a:t>阶段理</a:t>
            </a:r>
            <a:r>
              <a:rPr sz="2800" dirty="0">
                <a:latin typeface="微软雅黑" panose="020B0503020204020204" charset="-122"/>
                <a:cs typeface="微软雅黑" panose="020B0503020204020204" charset="-122"/>
              </a:rPr>
              <a:t>论</a:t>
            </a:r>
            <a:r>
              <a:rPr sz="2800" spc="-5" dirty="0">
                <a:latin typeface="微软雅黑" panose="020B0503020204020204" charset="-122"/>
                <a:cs typeface="微软雅黑" panose="020B0503020204020204" charset="-122"/>
              </a:rPr>
              <a:t>，确立</a:t>
            </a:r>
            <a:r>
              <a:rPr sz="2800" dirty="0">
                <a:latin typeface="微软雅黑" panose="020B0503020204020204" charset="-122"/>
                <a:cs typeface="微软雅黑" panose="020B0503020204020204" charset="-122"/>
              </a:rPr>
              <a:t>社</a:t>
            </a:r>
            <a:r>
              <a:rPr sz="2800" spc="-5" dirty="0">
                <a:latin typeface="微软雅黑" panose="020B0503020204020204" charset="-122"/>
                <a:cs typeface="微软雅黑" panose="020B0503020204020204" charset="-122"/>
              </a:rPr>
              <a:t>会主义</a:t>
            </a:r>
            <a:r>
              <a:rPr sz="2800" dirty="0">
                <a:latin typeface="微软雅黑" panose="020B0503020204020204" charset="-122"/>
                <a:cs typeface="微软雅黑" panose="020B0503020204020204" charset="-122"/>
              </a:rPr>
              <a:t>初</a:t>
            </a:r>
            <a:r>
              <a:rPr sz="2800" spc="-5" dirty="0">
                <a:latin typeface="微软雅黑" panose="020B0503020204020204" charset="-122"/>
                <a:cs typeface="微软雅黑" panose="020B0503020204020204" charset="-122"/>
              </a:rPr>
              <a:t>级阶段</a:t>
            </a:r>
            <a:r>
              <a:rPr sz="2800" dirty="0">
                <a:latin typeface="微软雅黑" panose="020B0503020204020204" charset="-122"/>
                <a:cs typeface="微软雅黑" panose="020B0503020204020204" charset="-122"/>
              </a:rPr>
              <a:t>基</a:t>
            </a:r>
            <a:r>
              <a:rPr sz="2800" spc="-5" dirty="0">
                <a:latin typeface="微软雅黑" panose="020B0503020204020204" charset="-122"/>
                <a:cs typeface="微软雅黑" panose="020B0503020204020204" charset="-122"/>
              </a:rPr>
              <a:t>本路线， </a:t>
            </a:r>
            <a:r>
              <a:rPr sz="2800" spc="-5" dirty="0">
                <a:latin typeface="微软雅黑" panose="020B0503020204020204" charset="-122"/>
                <a:cs typeface="微软雅黑" panose="020B0503020204020204" charset="-122"/>
              </a:rPr>
              <a:t>第一次系统科学回答了在中国这样</a:t>
            </a:r>
            <a:r>
              <a:rPr sz="2800" dirty="0">
                <a:latin typeface="微软雅黑" panose="020B0503020204020204" charset="-122"/>
                <a:cs typeface="微软雅黑" panose="020B0503020204020204" charset="-122"/>
              </a:rPr>
              <a:t>经</a:t>
            </a:r>
            <a:r>
              <a:rPr sz="2800" spc="-5" dirty="0">
                <a:latin typeface="微软雅黑" panose="020B0503020204020204" charset="-122"/>
                <a:cs typeface="微软雅黑" panose="020B0503020204020204" charset="-122"/>
              </a:rPr>
              <a:t>济文</a:t>
            </a:r>
            <a:r>
              <a:rPr sz="2800" dirty="0">
                <a:latin typeface="微软雅黑" panose="020B0503020204020204" charset="-122"/>
                <a:cs typeface="微软雅黑" panose="020B0503020204020204" charset="-122"/>
              </a:rPr>
              <a:t>化</a:t>
            </a:r>
            <a:r>
              <a:rPr sz="2800" spc="-5" dirty="0">
                <a:latin typeface="微软雅黑" panose="020B0503020204020204" charset="-122"/>
                <a:cs typeface="微软雅黑" panose="020B0503020204020204" charset="-122"/>
              </a:rPr>
              <a:t>比较</a:t>
            </a:r>
            <a:r>
              <a:rPr sz="2800" dirty="0">
                <a:latin typeface="微软雅黑" panose="020B0503020204020204" charset="-122"/>
                <a:cs typeface="微软雅黑" panose="020B0503020204020204" charset="-122"/>
              </a:rPr>
              <a:t>落</a:t>
            </a:r>
            <a:r>
              <a:rPr sz="2800" spc="-5" dirty="0">
                <a:latin typeface="微软雅黑" panose="020B0503020204020204" charset="-122"/>
                <a:cs typeface="微软雅黑" panose="020B0503020204020204" charset="-122"/>
              </a:rPr>
              <a:t>后的</a:t>
            </a:r>
            <a:r>
              <a:rPr sz="2800" dirty="0">
                <a:latin typeface="微软雅黑" panose="020B0503020204020204" charset="-122"/>
                <a:cs typeface="微软雅黑" panose="020B0503020204020204" charset="-122"/>
              </a:rPr>
              <a:t>国</a:t>
            </a:r>
            <a:r>
              <a:rPr sz="2800" spc="-5" dirty="0">
                <a:latin typeface="微软雅黑" panose="020B0503020204020204" charset="-122"/>
                <a:cs typeface="微软雅黑" panose="020B0503020204020204" charset="-122"/>
              </a:rPr>
              <a:t>家如何 建设社会主义、如何巩固和发展社</a:t>
            </a:r>
            <a:r>
              <a:rPr sz="2800" spc="5" dirty="0">
                <a:latin typeface="微软雅黑" panose="020B0503020204020204" charset="-122"/>
                <a:cs typeface="微软雅黑" panose="020B0503020204020204" charset="-122"/>
              </a:rPr>
              <a:t>会</a:t>
            </a:r>
            <a:r>
              <a:rPr sz="2800" spc="-5" dirty="0">
                <a:latin typeface="微软雅黑" panose="020B0503020204020204" charset="-122"/>
                <a:cs typeface="微软雅黑" panose="020B0503020204020204" charset="-122"/>
              </a:rPr>
              <a:t>主义</a:t>
            </a:r>
            <a:r>
              <a:rPr sz="2800" spc="5" dirty="0">
                <a:latin typeface="微软雅黑" panose="020B0503020204020204" charset="-122"/>
                <a:cs typeface="微软雅黑" panose="020B0503020204020204" charset="-122"/>
              </a:rPr>
              <a:t>的</a:t>
            </a:r>
            <a:r>
              <a:rPr sz="2800" spc="-5" dirty="0">
                <a:latin typeface="微软雅黑" panose="020B0503020204020204" charset="-122"/>
                <a:cs typeface="微软雅黑" panose="020B0503020204020204" charset="-122"/>
              </a:rPr>
              <a:t>系列</a:t>
            </a:r>
            <a:r>
              <a:rPr sz="2800" spc="5" dirty="0">
                <a:latin typeface="微软雅黑" panose="020B0503020204020204" charset="-122"/>
                <a:cs typeface="微软雅黑" panose="020B0503020204020204" charset="-122"/>
              </a:rPr>
              <a:t>基</a:t>
            </a:r>
            <a:r>
              <a:rPr sz="2800" spc="-5" dirty="0">
                <a:latin typeface="微软雅黑" panose="020B0503020204020204" charset="-122"/>
                <a:cs typeface="微软雅黑" panose="020B0503020204020204" charset="-122"/>
              </a:rPr>
              <a:t>本问</a:t>
            </a:r>
            <a:r>
              <a:rPr sz="2800" spc="-35" dirty="0">
                <a:latin typeface="微软雅黑" panose="020B0503020204020204" charset="-122"/>
                <a:cs typeface="微软雅黑" panose="020B0503020204020204" charset="-122"/>
              </a:rPr>
              <a:t>题</a:t>
            </a:r>
            <a:r>
              <a:rPr sz="2800" spc="-5" dirty="0">
                <a:latin typeface="微软雅黑" panose="020B0503020204020204" charset="-122"/>
                <a:cs typeface="微软雅黑" panose="020B0503020204020204" charset="-122"/>
              </a:rPr>
              <a:t>。</a:t>
            </a:r>
            <a:endParaRPr sz="2800">
              <a:latin typeface="微软雅黑" panose="020B0503020204020204" charset="-122"/>
              <a:cs typeface="微软雅黑" panose="020B0503020204020204" charset="-122"/>
            </a:endParaRPr>
          </a:p>
        </p:txBody>
      </p:sp>
      <p:pic>
        <p:nvPicPr>
          <p:cNvPr id="9" name="图片 8" descr="logo"/>
          <p:cNvPicPr>
            <a:picLocks noChangeAspect="1"/>
          </p:cNvPicPr>
          <p:nvPr/>
        </p:nvPicPr>
        <p:blipFill>
          <a:blip r:embed="rId2"/>
          <a:stretch>
            <a:fillRect/>
          </a:stretch>
        </p:blipFill>
        <p:spPr>
          <a:xfrm>
            <a:off x="10427970" y="161925"/>
            <a:ext cx="1764030" cy="41529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1707"/>
            <a:ext cx="12191999" cy="614629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63500"/>
            <a:ext cx="7498715" cy="504825"/>
          </a:xfrm>
          <a:prstGeom prst="rect">
            <a:avLst/>
          </a:prstGeom>
        </p:spPr>
        <p:txBody>
          <a:bodyPr vert="horz" wrap="square" lIns="0" tIns="12700" rIns="0" bIns="0" rtlCol="0">
            <a:spAutoFit/>
          </a:bodyPr>
          <a:lstStyle/>
          <a:p>
            <a:pPr marL="12700">
              <a:lnSpc>
                <a:spcPct val="100000"/>
              </a:lnSpc>
              <a:spcBef>
                <a:spcPts val="100"/>
              </a:spcBef>
            </a:pPr>
            <a:r>
              <a:rPr dirty="0"/>
              <a:t>四、社会主义在中国焕</a:t>
            </a:r>
            <a:r>
              <a:rPr spc="-15" dirty="0"/>
              <a:t>发</a:t>
            </a:r>
            <a:r>
              <a:rPr dirty="0"/>
              <a:t>出强</a:t>
            </a:r>
            <a:r>
              <a:rPr spc="-15" dirty="0"/>
              <a:t>大</a:t>
            </a:r>
            <a:r>
              <a:rPr dirty="0"/>
              <a:t>生机</a:t>
            </a:r>
            <a:r>
              <a:rPr spc="-15" dirty="0"/>
              <a:t>活</a:t>
            </a:r>
            <a:r>
              <a:rPr dirty="0"/>
              <a:t>力</a:t>
            </a:r>
            <a:endParaRPr dirty="0"/>
          </a:p>
        </p:txBody>
      </p:sp>
      <p:sp>
        <p:nvSpPr>
          <p:cNvPr id="7" name="object 7"/>
          <p:cNvSpPr txBox="1"/>
          <p:nvPr/>
        </p:nvSpPr>
        <p:spPr>
          <a:xfrm>
            <a:off x="6591427"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8" name="object 8"/>
          <p:cNvSpPr txBox="1"/>
          <p:nvPr/>
        </p:nvSpPr>
        <p:spPr>
          <a:xfrm>
            <a:off x="7867015" y="6366702"/>
            <a:ext cx="428688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社会主义五百年的历史进程</a:t>
            </a:r>
            <a:endParaRPr sz="2800">
              <a:latin typeface="PMingLiU" panose="02020500000000000000" charset="-120"/>
              <a:cs typeface="PMingLiU" panose="02020500000000000000" charset="-120"/>
            </a:endParaRPr>
          </a:p>
        </p:txBody>
      </p:sp>
      <p:sp>
        <p:nvSpPr>
          <p:cNvPr id="6" name="object 6"/>
          <p:cNvSpPr txBox="1"/>
          <p:nvPr/>
        </p:nvSpPr>
        <p:spPr>
          <a:xfrm>
            <a:off x="990396" y="1100290"/>
            <a:ext cx="10256520" cy="3916679"/>
          </a:xfrm>
          <a:prstGeom prst="rect">
            <a:avLst/>
          </a:prstGeom>
        </p:spPr>
        <p:txBody>
          <a:bodyPr vert="horz" wrap="square" lIns="0" tIns="12700" rIns="0" bIns="0" rtlCol="0">
            <a:spAutoFit/>
          </a:bodyPr>
          <a:lstStyle/>
          <a:p>
            <a:pPr marL="12700" marR="178435">
              <a:lnSpc>
                <a:spcPct val="120000"/>
              </a:lnSpc>
              <a:spcBef>
                <a:spcPts val="100"/>
              </a:spcBef>
              <a:buSzPct val="96000"/>
              <a:buFont typeface="Wingdings" panose="05000000000000000000"/>
              <a:buChar char=""/>
              <a:tabLst>
                <a:tab pos="295910" algn="l"/>
              </a:tabLst>
            </a:pPr>
            <a:r>
              <a:rPr sz="2800" spc="-5" dirty="0">
                <a:latin typeface="微软雅黑" panose="020B0503020204020204" charset="-122"/>
                <a:cs typeface="微软雅黑" panose="020B0503020204020204" charset="-122"/>
              </a:rPr>
              <a:t>20</a:t>
            </a:r>
            <a:r>
              <a:rPr sz="2800" spc="-10" dirty="0">
                <a:latin typeface="微软雅黑" panose="020B0503020204020204" charset="-122"/>
                <a:cs typeface="微软雅黑" panose="020B0503020204020204" charset="-122"/>
              </a:rPr>
              <a:t>世纪</a:t>
            </a:r>
            <a:r>
              <a:rPr sz="2800" dirty="0">
                <a:latin typeface="微软雅黑" panose="020B0503020204020204" charset="-122"/>
                <a:cs typeface="微软雅黑" panose="020B0503020204020204" charset="-122"/>
              </a:rPr>
              <a:t>80</a:t>
            </a:r>
            <a:r>
              <a:rPr sz="2800" spc="-10" dirty="0">
                <a:latin typeface="微软雅黑" panose="020B0503020204020204" charset="-122"/>
                <a:cs typeface="微软雅黑" panose="020B0503020204020204" charset="-122"/>
              </a:rPr>
              <a:t>年代末</a:t>
            </a:r>
            <a:r>
              <a:rPr sz="2800" spc="-5" dirty="0">
                <a:latin typeface="微软雅黑" panose="020B0503020204020204" charset="-122"/>
                <a:cs typeface="微软雅黑" panose="020B0503020204020204" charset="-122"/>
              </a:rPr>
              <a:t>90</a:t>
            </a:r>
            <a:r>
              <a:rPr sz="2800" spc="-10" dirty="0">
                <a:latin typeface="微软雅黑" panose="020B0503020204020204" charset="-122"/>
                <a:cs typeface="微软雅黑" panose="020B0503020204020204" charset="-122"/>
              </a:rPr>
              <a:t>年代初，东欧剧变，苏联解体，世界社会主 </a:t>
            </a:r>
            <a:r>
              <a:rPr sz="2800" spc="-5" dirty="0">
                <a:latin typeface="微软雅黑" panose="020B0503020204020204" charset="-122"/>
                <a:cs typeface="微软雅黑" panose="020B0503020204020204" charset="-122"/>
              </a:rPr>
              <a:t>义遭受严重挫折。</a:t>
            </a:r>
            <a:endParaRPr sz="2800">
              <a:latin typeface="微软雅黑" panose="020B0503020204020204" charset="-122"/>
              <a:cs typeface="微软雅黑" panose="020B0503020204020204" charset="-122"/>
            </a:endParaRPr>
          </a:p>
          <a:p>
            <a:pPr marL="12700" marR="240030">
              <a:lnSpc>
                <a:spcPct val="120000"/>
              </a:lnSpc>
              <a:spcBef>
                <a:spcPts val="1200"/>
              </a:spcBef>
              <a:buSzPct val="96000"/>
              <a:buFont typeface="Wingdings" panose="05000000000000000000"/>
              <a:buChar char=""/>
              <a:tabLst>
                <a:tab pos="295910" algn="l"/>
              </a:tabLst>
            </a:pPr>
            <a:r>
              <a:rPr sz="2800" spc="-5" dirty="0">
                <a:latin typeface="微软雅黑" panose="020B0503020204020204" charset="-122"/>
                <a:cs typeface="微软雅黑" panose="020B0503020204020204" charset="-122"/>
              </a:rPr>
              <a:t>1992年，在邓小平南方谈话和党的十四大精神的指引</a:t>
            </a:r>
            <a:r>
              <a:rPr sz="2800" dirty="0">
                <a:latin typeface="微软雅黑" panose="020B0503020204020204" charset="-122"/>
                <a:cs typeface="微软雅黑" panose="020B0503020204020204" charset="-122"/>
              </a:rPr>
              <a:t>下</a:t>
            </a:r>
            <a:r>
              <a:rPr sz="2800" spc="-5" dirty="0">
                <a:latin typeface="微软雅黑" panose="020B0503020204020204" charset="-122"/>
                <a:cs typeface="微软雅黑" panose="020B0503020204020204" charset="-122"/>
              </a:rPr>
              <a:t>，我国 </a:t>
            </a:r>
            <a:r>
              <a:rPr sz="2800" spc="-5" dirty="0">
                <a:latin typeface="微软雅黑" panose="020B0503020204020204" charset="-122"/>
                <a:cs typeface="微软雅黑" panose="020B0503020204020204" charset="-122"/>
              </a:rPr>
              <a:t>开始建立社会主义市场经济体制。</a:t>
            </a:r>
            <a:endParaRPr sz="2800">
              <a:latin typeface="微软雅黑" panose="020B0503020204020204" charset="-122"/>
              <a:cs typeface="微软雅黑" panose="020B0503020204020204" charset="-122"/>
            </a:endParaRPr>
          </a:p>
          <a:p>
            <a:pPr marL="12700" marR="5080">
              <a:lnSpc>
                <a:spcPct val="120000"/>
              </a:lnSpc>
              <a:spcBef>
                <a:spcPts val="1200"/>
              </a:spcBef>
              <a:buSzPct val="96000"/>
              <a:buFont typeface="Wingdings" panose="05000000000000000000"/>
              <a:buChar char=""/>
              <a:tabLst>
                <a:tab pos="295910" algn="l"/>
              </a:tabLst>
            </a:pPr>
            <a:r>
              <a:rPr sz="2800" spc="-5" dirty="0">
                <a:latin typeface="微软雅黑" panose="020B0503020204020204" charset="-122"/>
                <a:cs typeface="微软雅黑" panose="020B0503020204020204" charset="-122"/>
              </a:rPr>
              <a:t>党的十</a:t>
            </a:r>
            <a:r>
              <a:rPr sz="2800" dirty="0">
                <a:latin typeface="微软雅黑" panose="020B0503020204020204" charset="-122"/>
                <a:cs typeface="微软雅黑" panose="020B0503020204020204" charset="-122"/>
              </a:rPr>
              <a:t>六</a:t>
            </a:r>
            <a:r>
              <a:rPr sz="2800" spc="-5" dirty="0">
                <a:latin typeface="微软雅黑" panose="020B0503020204020204" charset="-122"/>
                <a:cs typeface="微软雅黑" panose="020B0503020204020204" charset="-122"/>
              </a:rPr>
              <a:t>大以后</a:t>
            </a:r>
            <a:r>
              <a:rPr sz="2800" dirty="0">
                <a:latin typeface="微软雅黑" panose="020B0503020204020204" charset="-122"/>
                <a:cs typeface="微软雅黑" panose="020B0503020204020204" charset="-122"/>
              </a:rPr>
              <a:t>，</a:t>
            </a:r>
            <a:r>
              <a:rPr sz="2800" spc="-5" dirty="0">
                <a:latin typeface="微软雅黑" panose="020B0503020204020204" charset="-122"/>
                <a:cs typeface="微软雅黑" panose="020B0503020204020204" charset="-122"/>
              </a:rPr>
              <a:t>我国全</a:t>
            </a:r>
            <a:r>
              <a:rPr sz="2800" dirty="0">
                <a:latin typeface="微软雅黑" panose="020B0503020204020204" charset="-122"/>
                <a:cs typeface="微软雅黑" panose="020B0503020204020204" charset="-122"/>
              </a:rPr>
              <a:t>面</a:t>
            </a:r>
            <a:r>
              <a:rPr sz="2800" spc="-5" dirty="0">
                <a:latin typeface="微软雅黑" panose="020B0503020204020204" charset="-122"/>
                <a:cs typeface="微软雅黑" panose="020B0503020204020204" charset="-122"/>
              </a:rPr>
              <a:t>推进中</a:t>
            </a:r>
            <a:r>
              <a:rPr sz="2800" dirty="0">
                <a:latin typeface="微软雅黑" panose="020B0503020204020204" charset="-122"/>
                <a:cs typeface="微软雅黑" panose="020B0503020204020204" charset="-122"/>
              </a:rPr>
              <a:t>国</a:t>
            </a:r>
            <a:r>
              <a:rPr sz="2800" spc="-5" dirty="0">
                <a:latin typeface="微软雅黑" panose="020B0503020204020204" charset="-122"/>
                <a:cs typeface="微软雅黑" panose="020B0503020204020204" charset="-122"/>
              </a:rPr>
              <a:t>特色社</a:t>
            </a:r>
            <a:r>
              <a:rPr sz="2800" dirty="0">
                <a:latin typeface="微软雅黑" panose="020B0503020204020204" charset="-122"/>
                <a:cs typeface="微软雅黑" panose="020B0503020204020204" charset="-122"/>
              </a:rPr>
              <a:t>会</a:t>
            </a:r>
            <a:r>
              <a:rPr sz="2800" spc="-5" dirty="0">
                <a:latin typeface="微软雅黑" panose="020B0503020204020204" charset="-122"/>
                <a:cs typeface="微软雅黑" panose="020B0503020204020204" charset="-122"/>
              </a:rPr>
              <a:t>主义经</a:t>
            </a:r>
            <a:r>
              <a:rPr sz="2800" dirty="0">
                <a:latin typeface="微软雅黑" panose="020B0503020204020204" charset="-122"/>
                <a:cs typeface="微软雅黑" panose="020B0503020204020204" charset="-122"/>
              </a:rPr>
              <a:t>济</a:t>
            </a:r>
            <a:r>
              <a:rPr sz="2800" spc="-5" dirty="0">
                <a:latin typeface="微软雅黑" panose="020B0503020204020204" charset="-122"/>
                <a:cs typeface="微软雅黑" panose="020B0503020204020204" charset="-122"/>
              </a:rPr>
              <a:t>、政治、 </a:t>
            </a:r>
            <a:r>
              <a:rPr sz="2800" spc="-10" dirty="0">
                <a:latin typeface="微软雅黑" panose="020B0503020204020204" charset="-122"/>
                <a:cs typeface="微软雅黑" panose="020B0503020204020204" charset="-122"/>
              </a:rPr>
              <a:t>文化、社会和生态文明建设，加强</a:t>
            </a:r>
            <a:r>
              <a:rPr sz="2800" dirty="0">
                <a:latin typeface="微软雅黑" panose="020B0503020204020204" charset="-122"/>
                <a:cs typeface="微软雅黑" panose="020B0503020204020204" charset="-122"/>
              </a:rPr>
              <a:t>党</a:t>
            </a:r>
            <a:r>
              <a:rPr sz="2800" spc="-10" dirty="0">
                <a:latin typeface="微软雅黑" panose="020B0503020204020204" charset="-122"/>
                <a:cs typeface="微软雅黑" panose="020B0503020204020204" charset="-122"/>
              </a:rPr>
              <a:t>的执</a:t>
            </a:r>
            <a:r>
              <a:rPr sz="2800" dirty="0">
                <a:latin typeface="微软雅黑" panose="020B0503020204020204" charset="-122"/>
                <a:cs typeface="微软雅黑" panose="020B0503020204020204" charset="-122"/>
              </a:rPr>
              <a:t>政</a:t>
            </a:r>
            <a:r>
              <a:rPr sz="2800" spc="-10" dirty="0">
                <a:latin typeface="微软雅黑" panose="020B0503020204020204" charset="-122"/>
                <a:cs typeface="微软雅黑" panose="020B0503020204020204" charset="-122"/>
              </a:rPr>
              <a:t>能力</a:t>
            </a:r>
            <a:r>
              <a:rPr sz="2800" dirty="0">
                <a:latin typeface="微软雅黑" panose="020B0503020204020204" charset="-122"/>
                <a:cs typeface="微软雅黑" panose="020B0503020204020204" charset="-122"/>
              </a:rPr>
              <a:t>建</a:t>
            </a:r>
            <a:r>
              <a:rPr sz="2800" spc="-10" dirty="0">
                <a:latin typeface="微软雅黑" panose="020B0503020204020204" charset="-122"/>
                <a:cs typeface="微软雅黑" panose="020B0503020204020204" charset="-122"/>
              </a:rPr>
              <a:t>设和</a:t>
            </a:r>
            <a:r>
              <a:rPr sz="2800" dirty="0">
                <a:latin typeface="微软雅黑" panose="020B0503020204020204" charset="-122"/>
                <a:cs typeface="微软雅黑" panose="020B0503020204020204" charset="-122"/>
              </a:rPr>
              <a:t>先</a:t>
            </a:r>
            <a:r>
              <a:rPr sz="2800" spc="-10" dirty="0">
                <a:latin typeface="微软雅黑" panose="020B0503020204020204" charset="-122"/>
                <a:cs typeface="微软雅黑" panose="020B0503020204020204" charset="-122"/>
              </a:rPr>
              <a:t>进性建 </a:t>
            </a:r>
            <a:r>
              <a:rPr sz="2800" spc="-5" dirty="0">
                <a:latin typeface="微软雅黑" panose="020B0503020204020204" charset="-122"/>
                <a:cs typeface="微软雅黑" panose="020B0503020204020204" charset="-122"/>
              </a:rPr>
              <a:t>设，构建社会主义和谐社会，开始</a:t>
            </a:r>
            <a:r>
              <a:rPr sz="2800" dirty="0">
                <a:latin typeface="微软雅黑" panose="020B0503020204020204" charset="-122"/>
                <a:cs typeface="微软雅黑" panose="020B0503020204020204" charset="-122"/>
              </a:rPr>
              <a:t>全</a:t>
            </a:r>
            <a:r>
              <a:rPr sz="2800" spc="-5" dirty="0">
                <a:latin typeface="微软雅黑" panose="020B0503020204020204" charset="-122"/>
                <a:cs typeface="微软雅黑" panose="020B0503020204020204" charset="-122"/>
              </a:rPr>
              <a:t>面建</a:t>
            </a:r>
            <a:r>
              <a:rPr sz="2800" dirty="0">
                <a:latin typeface="微软雅黑" panose="020B0503020204020204" charset="-122"/>
                <a:cs typeface="微软雅黑" panose="020B0503020204020204" charset="-122"/>
              </a:rPr>
              <a:t>设</a:t>
            </a:r>
            <a:r>
              <a:rPr sz="2800" spc="-5" dirty="0">
                <a:latin typeface="微软雅黑" panose="020B0503020204020204" charset="-122"/>
                <a:cs typeface="微软雅黑" panose="020B0503020204020204" charset="-122"/>
              </a:rPr>
              <a:t>小康</a:t>
            </a:r>
            <a:r>
              <a:rPr sz="2800" dirty="0">
                <a:latin typeface="微软雅黑" panose="020B0503020204020204" charset="-122"/>
                <a:cs typeface="微软雅黑" panose="020B0503020204020204" charset="-122"/>
              </a:rPr>
              <a:t>社</a:t>
            </a:r>
            <a:r>
              <a:rPr sz="2800" spc="-5" dirty="0">
                <a:latin typeface="微软雅黑" panose="020B0503020204020204" charset="-122"/>
                <a:cs typeface="微软雅黑" panose="020B0503020204020204" charset="-122"/>
              </a:rPr>
              <a:t>会。</a:t>
            </a:r>
            <a:endParaRPr sz="2800">
              <a:latin typeface="微软雅黑" panose="020B0503020204020204" charset="-122"/>
              <a:cs typeface="微软雅黑" panose="020B0503020204020204" charset="-122"/>
            </a:endParaRPr>
          </a:p>
        </p:txBody>
      </p:sp>
      <p:pic>
        <p:nvPicPr>
          <p:cNvPr id="9" name="图片 8" descr="logo"/>
          <p:cNvPicPr>
            <a:picLocks noChangeAspect="1"/>
          </p:cNvPicPr>
          <p:nvPr/>
        </p:nvPicPr>
        <p:blipFill>
          <a:blip r:embed="rId2"/>
          <a:stretch>
            <a:fillRect/>
          </a:stretch>
        </p:blipFill>
        <p:spPr>
          <a:xfrm>
            <a:off x="10427970" y="161925"/>
            <a:ext cx="1764030" cy="41529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1707"/>
            <a:ext cx="12191999" cy="614629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63500"/>
            <a:ext cx="7660640" cy="504825"/>
          </a:xfrm>
          <a:prstGeom prst="rect">
            <a:avLst/>
          </a:prstGeom>
        </p:spPr>
        <p:txBody>
          <a:bodyPr vert="horz" wrap="square" lIns="0" tIns="12700" rIns="0" bIns="0" rtlCol="0">
            <a:spAutoFit/>
          </a:bodyPr>
          <a:lstStyle/>
          <a:p>
            <a:pPr marL="12700">
              <a:lnSpc>
                <a:spcPct val="100000"/>
              </a:lnSpc>
              <a:spcBef>
                <a:spcPts val="100"/>
              </a:spcBef>
            </a:pPr>
            <a:r>
              <a:rPr dirty="0"/>
              <a:t>四、社会主义在中国焕</a:t>
            </a:r>
            <a:r>
              <a:rPr spc="-15" dirty="0"/>
              <a:t>发</a:t>
            </a:r>
            <a:r>
              <a:rPr dirty="0"/>
              <a:t>出强</a:t>
            </a:r>
            <a:r>
              <a:rPr spc="-15" dirty="0"/>
              <a:t>大</a:t>
            </a:r>
            <a:r>
              <a:rPr dirty="0"/>
              <a:t>生机</a:t>
            </a:r>
            <a:r>
              <a:rPr spc="-15" dirty="0"/>
              <a:t>活</a:t>
            </a:r>
            <a:r>
              <a:rPr dirty="0"/>
              <a:t>力</a:t>
            </a:r>
            <a:endParaRPr dirty="0"/>
          </a:p>
        </p:txBody>
      </p:sp>
      <p:sp>
        <p:nvSpPr>
          <p:cNvPr id="7" name="object 7"/>
          <p:cNvSpPr txBox="1"/>
          <p:nvPr/>
        </p:nvSpPr>
        <p:spPr>
          <a:xfrm>
            <a:off x="6591427"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8" name="object 8"/>
          <p:cNvSpPr txBox="1"/>
          <p:nvPr/>
        </p:nvSpPr>
        <p:spPr>
          <a:xfrm>
            <a:off x="7867015" y="6366702"/>
            <a:ext cx="428688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社会主义五百年的历史进程</a:t>
            </a:r>
            <a:endParaRPr sz="2800">
              <a:latin typeface="PMingLiU" panose="02020500000000000000" charset="-120"/>
              <a:cs typeface="PMingLiU" panose="02020500000000000000" charset="-120"/>
            </a:endParaRPr>
          </a:p>
        </p:txBody>
      </p:sp>
      <p:sp>
        <p:nvSpPr>
          <p:cNvPr id="6" name="object 6"/>
          <p:cNvSpPr txBox="1"/>
          <p:nvPr/>
        </p:nvSpPr>
        <p:spPr>
          <a:xfrm>
            <a:off x="1422272" y="1130935"/>
            <a:ext cx="8256905" cy="3712845"/>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微软雅黑" panose="020B0503020204020204" charset="-122"/>
                <a:cs typeface="微软雅黑" panose="020B0503020204020204" charset="-122"/>
              </a:rPr>
              <a:t>第四阶段：</a:t>
            </a:r>
            <a:r>
              <a:rPr sz="2800" b="1" spc="-15" dirty="0">
                <a:latin typeface="微软雅黑" panose="020B0503020204020204" charset="-122"/>
                <a:cs typeface="微软雅黑" panose="020B0503020204020204" charset="-122"/>
              </a:rPr>
              <a:t>党</a:t>
            </a:r>
            <a:r>
              <a:rPr sz="2800" b="1" spc="-5" dirty="0">
                <a:latin typeface="微软雅黑" panose="020B0503020204020204" charset="-122"/>
                <a:cs typeface="微软雅黑" panose="020B0503020204020204" charset="-122"/>
              </a:rPr>
              <a:t>的十八大</a:t>
            </a:r>
            <a:r>
              <a:rPr sz="2800" b="1" spc="-15" dirty="0">
                <a:latin typeface="微软雅黑" panose="020B0503020204020204" charset="-122"/>
                <a:cs typeface="微软雅黑" panose="020B0503020204020204" charset="-122"/>
              </a:rPr>
              <a:t>以</a:t>
            </a:r>
            <a:r>
              <a:rPr sz="2800" b="1" spc="-5" dirty="0">
                <a:latin typeface="微软雅黑" panose="020B0503020204020204" charset="-122"/>
                <a:cs typeface="微软雅黑" panose="020B0503020204020204" charset="-122"/>
              </a:rPr>
              <a:t>来（2012年之后）</a:t>
            </a:r>
            <a:endParaRPr sz="2800">
              <a:latin typeface="微软雅黑" panose="020B0503020204020204" charset="-122"/>
              <a:cs typeface="微软雅黑" panose="020B0503020204020204" charset="-122"/>
            </a:endParaRPr>
          </a:p>
          <a:p>
            <a:pPr marL="283210" marR="5080" indent="644525" algn="just">
              <a:lnSpc>
                <a:spcPct val="130000"/>
              </a:lnSpc>
              <a:spcBef>
                <a:spcPts val="3205"/>
              </a:spcBef>
            </a:pPr>
            <a:r>
              <a:rPr sz="2400" dirty="0">
                <a:latin typeface="微软雅黑" panose="020B0503020204020204" charset="-122"/>
                <a:cs typeface="微软雅黑" panose="020B0503020204020204" charset="-122"/>
              </a:rPr>
              <a:t>党的十八大以来，以习近平同志为核心的党中央以强烈 的历史担当、高超的政治智慧和顽强的意志品格，团结带领 全国人民统筹推进“五位一体”总体布局，协调推进“四个 全面”战略布局，推动当代中国取得了历史性成就，发生了 </a:t>
            </a:r>
            <a:r>
              <a:rPr sz="2400" spc="-5" dirty="0">
                <a:latin typeface="微软雅黑" panose="020B0503020204020204" charset="-122"/>
                <a:cs typeface="微软雅黑" panose="020B0503020204020204" charset="-122"/>
              </a:rPr>
              <a:t>历史性变革。中国特色社会主义进入了新时代，中华民族高 </a:t>
            </a:r>
            <a:r>
              <a:rPr sz="2400" dirty="0">
                <a:latin typeface="微软雅黑" panose="020B0503020204020204" charset="-122"/>
                <a:cs typeface="微软雅黑" panose="020B0503020204020204" charset="-122"/>
              </a:rPr>
              <a:t>举中国特色社会主义旗帜，以崭新姿态屹立于世界的东方。</a:t>
            </a:r>
            <a:endParaRPr sz="2400">
              <a:latin typeface="微软雅黑" panose="020B0503020204020204" charset="-122"/>
              <a:cs typeface="微软雅黑" panose="020B0503020204020204" charset="-122"/>
            </a:endParaRPr>
          </a:p>
        </p:txBody>
      </p:sp>
      <p:pic>
        <p:nvPicPr>
          <p:cNvPr id="9" name="图片 8" descr="logo"/>
          <p:cNvPicPr>
            <a:picLocks noChangeAspect="1"/>
          </p:cNvPicPr>
          <p:nvPr/>
        </p:nvPicPr>
        <p:blipFill>
          <a:blip r:embed="rId2"/>
          <a:stretch>
            <a:fillRect/>
          </a:stretch>
        </p:blipFill>
        <p:spPr>
          <a:xfrm>
            <a:off x="10427970" y="161925"/>
            <a:ext cx="1764030" cy="41529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17"/>
          <p:cNvGrpSpPr>
            <a:grpSpLocks noChangeAspect="1"/>
          </p:cNvGrpSpPr>
          <p:nvPr/>
        </p:nvGrpSpPr>
        <p:grpSpPr>
          <a:xfrm>
            <a:off x="6530658" y="3787458"/>
            <a:ext cx="2376487" cy="1584325"/>
            <a:chOff x="0" y="0"/>
            <a:chExt cx="1497" cy="998"/>
          </a:xfrm>
        </p:grpSpPr>
        <p:pic>
          <p:nvPicPr>
            <p:cNvPr id="26638" name="Picture 6" descr="u=1848849883,3379358215&amp;gp=-40">
              <a:hlinkClick r:id="rId1"/>
            </p:cNvPr>
            <p:cNvPicPr>
              <a:picLocks noChangeAspect="1"/>
            </p:cNvPicPr>
            <p:nvPr/>
          </p:nvPicPr>
          <p:blipFill>
            <a:blip r:embed="rId2"/>
            <a:stretch>
              <a:fillRect/>
            </a:stretch>
          </p:blipFill>
          <p:spPr>
            <a:xfrm>
              <a:off x="0" y="0"/>
              <a:ext cx="724" cy="998"/>
            </a:xfrm>
            <a:prstGeom prst="rect">
              <a:avLst/>
            </a:prstGeom>
            <a:noFill/>
            <a:ln w="9525">
              <a:noFill/>
            </a:ln>
          </p:spPr>
        </p:pic>
        <p:pic>
          <p:nvPicPr>
            <p:cNvPr id="26639" name="Picture 7" descr="u=3111974862,1590406026&amp;gp=0">
              <a:hlinkClick r:id="rId3"/>
            </p:cNvPr>
            <p:cNvPicPr>
              <a:picLocks noChangeAspect="1"/>
            </p:cNvPicPr>
            <p:nvPr/>
          </p:nvPicPr>
          <p:blipFill>
            <a:blip r:embed="rId4"/>
            <a:stretch>
              <a:fillRect/>
            </a:stretch>
          </p:blipFill>
          <p:spPr>
            <a:xfrm>
              <a:off x="726" y="0"/>
              <a:ext cx="771" cy="998"/>
            </a:xfrm>
            <a:prstGeom prst="rect">
              <a:avLst/>
            </a:prstGeom>
            <a:noFill/>
            <a:ln w="9525">
              <a:noFill/>
            </a:ln>
          </p:spPr>
        </p:pic>
      </p:grpSp>
      <p:grpSp>
        <p:nvGrpSpPr>
          <p:cNvPr id="3" name="Group 16"/>
          <p:cNvGrpSpPr>
            <a:grpSpLocks noChangeAspect="1"/>
          </p:cNvGrpSpPr>
          <p:nvPr/>
        </p:nvGrpSpPr>
        <p:grpSpPr>
          <a:xfrm>
            <a:off x="3547428" y="3716338"/>
            <a:ext cx="2663825" cy="1728787"/>
            <a:chOff x="0" y="0"/>
            <a:chExt cx="1678" cy="1089"/>
          </a:xfrm>
        </p:grpSpPr>
        <p:pic>
          <p:nvPicPr>
            <p:cNvPr id="26636" name="Picture 5" descr="u=2131485302,3828730580&amp;gp=34">
              <a:hlinkClick r:id="rId5"/>
            </p:cNvPr>
            <p:cNvPicPr>
              <a:picLocks noChangeAspect="1"/>
            </p:cNvPicPr>
            <p:nvPr/>
          </p:nvPicPr>
          <p:blipFill>
            <a:blip r:embed="rId6"/>
            <a:stretch>
              <a:fillRect/>
            </a:stretch>
          </p:blipFill>
          <p:spPr>
            <a:xfrm>
              <a:off x="0" y="0"/>
              <a:ext cx="862" cy="1088"/>
            </a:xfrm>
            <a:prstGeom prst="rect">
              <a:avLst/>
            </a:prstGeom>
            <a:noFill/>
            <a:ln w="9525">
              <a:noFill/>
            </a:ln>
          </p:spPr>
        </p:pic>
        <p:pic>
          <p:nvPicPr>
            <p:cNvPr id="26637" name="Picture 8" descr="u=3182371293,3180549728&amp;gp=2">
              <a:hlinkClick r:id="rId7"/>
            </p:cNvPr>
            <p:cNvPicPr>
              <a:picLocks noChangeAspect="1"/>
            </p:cNvPicPr>
            <p:nvPr/>
          </p:nvPicPr>
          <p:blipFill>
            <a:blip r:embed="rId8"/>
            <a:stretch>
              <a:fillRect/>
            </a:stretch>
          </p:blipFill>
          <p:spPr>
            <a:xfrm>
              <a:off x="862" y="0"/>
              <a:ext cx="816" cy="1089"/>
            </a:xfrm>
            <a:prstGeom prst="rect">
              <a:avLst/>
            </a:prstGeom>
            <a:noFill/>
            <a:ln w="9525">
              <a:noFill/>
            </a:ln>
          </p:spPr>
        </p:pic>
      </p:grpSp>
      <p:grpSp>
        <p:nvGrpSpPr>
          <p:cNvPr id="4" name="Group 15"/>
          <p:cNvGrpSpPr>
            <a:grpSpLocks noChangeAspect="1"/>
          </p:cNvGrpSpPr>
          <p:nvPr/>
        </p:nvGrpSpPr>
        <p:grpSpPr>
          <a:xfrm>
            <a:off x="711200" y="3716655"/>
            <a:ext cx="2547938" cy="1800225"/>
            <a:chOff x="0" y="0"/>
            <a:chExt cx="1605" cy="1134"/>
          </a:xfrm>
        </p:grpSpPr>
        <p:pic>
          <p:nvPicPr>
            <p:cNvPr id="26634" name="Picture 4" descr="09535078154359">
              <a:hlinkClick r:id="rId9"/>
            </p:cNvPr>
            <p:cNvPicPr>
              <a:picLocks noChangeAspect="1"/>
            </p:cNvPicPr>
            <p:nvPr/>
          </p:nvPicPr>
          <p:blipFill>
            <a:blip r:embed="rId10"/>
            <a:stretch>
              <a:fillRect/>
            </a:stretch>
          </p:blipFill>
          <p:spPr>
            <a:xfrm>
              <a:off x="0" y="0"/>
              <a:ext cx="862" cy="1134"/>
            </a:xfrm>
            <a:prstGeom prst="rect">
              <a:avLst/>
            </a:prstGeom>
            <a:noFill/>
            <a:ln w="9525">
              <a:noFill/>
            </a:ln>
          </p:spPr>
        </p:pic>
        <p:pic>
          <p:nvPicPr>
            <p:cNvPr id="26635" name="Picture 9" descr="0603221922648520"/>
            <p:cNvPicPr>
              <a:picLocks noChangeAspect="1"/>
            </p:cNvPicPr>
            <p:nvPr/>
          </p:nvPicPr>
          <p:blipFill>
            <a:blip r:embed="rId11"/>
            <a:stretch>
              <a:fillRect/>
            </a:stretch>
          </p:blipFill>
          <p:spPr>
            <a:xfrm>
              <a:off x="862" y="0"/>
              <a:ext cx="743" cy="1134"/>
            </a:xfrm>
            <a:prstGeom prst="rect">
              <a:avLst/>
            </a:prstGeom>
            <a:noFill/>
            <a:ln w="9525">
              <a:noFill/>
            </a:ln>
          </p:spPr>
        </p:pic>
      </p:grpSp>
      <p:sp>
        <p:nvSpPr>
          <p:cNvPr id="63499" name="Text Box 10"/>
          <p:cNvSpPr txBox="1"/>
          <p:nvPr/>
        </p:nvSpPr>
        <p:spPr>
          <a:xfrm>
            <a:off x="738188" y="5567998"/>
            <a:ext cx="2520950" cy="768350"/>
          </a:xfrm>
          <a:prstGeom prst="rect">
            <a:avLst/>
          </a:prstGeom>
          <a:noFill/>
          <a:ln w="9525">
            <a:noFill/>
          </a:ln>
        </p:spPr>
        <p:txBody>
          <a:bodyPr>
            <a:spAutoFit/>
          </a:bodyPr>
          <a:lstStyle>
            <a:lvl1pPr marL="361950" indent="-361950" algn="just" defTabSz="685800" rtl="0" eaLnBrk="0" fontAlgn="base" hangingPunct="0">
              <a:lnSpc>
                <a:spcPct val="110000"/>
              </a:lnSpc>
              <a:spcBef>
                <a:spcPts val="1200"/>
              </a:spcBef>
              <a:spcAft>
                <a:spcPct val="0"/>
              </a:spcAft>
              <a:buClr>
                <a:schemeClr val="accent1"/>
              </a:buClr>
              <a:buSzPct val="50000"/>
              <a:buFont typeface="Wingdings 2" pitchFamily="18" charset="2"/>
              <a:buChar char=""/>
              <a:defRPr sz="2400">
                <a:solidFill>
                  <a:schemeClr val="accent1"/>
                </a:solidFill>
                <a:latin typeface="+mn-lt"/>
                <a:ea typeface="+mn-ea"/>
                <a:cs typeface="+mn-cs"/>
              </a:defRPr>
            </a:lvl1pPr>
            <a:lvl2pPr marL="361950" indent="-361950" algn="just" defTabSz="685800" rtl="0" eaLnBrk="0" fontAlgn="base" hangingPunct="0">
              <a:lnSpc>
                <a:spcPct val="120000"/>
              </a:lnSpc>
              <a:spcBef>
                <a:spcPct val="0"/>
              </a:spcBef>
              <a:spcAft>
                <a:spcPts val="1200"/>
              </a:spcAft>
              <a:buClr>
                <a:srgbClr val="7AD0EB"/>
              </a:buClr>
              <a:buFont typeface="幼圆" pitchFamily="49" charset="-122"/>
              <a:buChar char=" "/>
              <a:defRPr sz="1600">
                <a:solidFill>
                  <a:schemeClr val="tx1"/>
                </a:solidFill>
                <a:latin typeface="+mn-lt"/>
                <a:ea typeface="+mn-ea"/>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a:solidFill>
                  <a:schemeClr val="tx1"/>
                </a:solidFill>
                <a:latin typeface="Calibri" panose="020F0502020204030204" charset="0"/>
                <a:ea typeface="+mn-ea"/>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mn-ea"/>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mn-ea"/>
              </a:defRPr>
            </a:lvl5pPr>
          </a:lstStyle>
          <a:p>
            <a:pPr marL="0" lvl="0" indent="0" algn="l" defTabSz="914400" eaLnBrk="1" hangingPunct="1">
              <a:lnSpc>
                <a:spcPct val="100000"/>
              </a:lnSpc>
              <a:spcBef>
                <a:spcPct val="0"/>
              </a:spcBef>
              <a:buClrTx/>
              <a:buSzTx/>
              <a:buFont typeface="Arial" panose="020B0604020202020204" pitchFamily="34" charset="0"/>
              <a:buNone/>
            </a:pPr>
            <a:r>
              <a:rPr lang="en-US" altLang="zh-CN" b="1" dirty="0">
                <a:solidFill>
                  <a:schemeClr val="tx1"/>
                </a:solidFill>
                <a:latin typeface="Arial" panose="020B0604020202020204" pitchFamily="34" charset="0"/>
                <a:ea typeface="宋体" panose="02010600030101010101" pitchFamily="2" charset="-122"/>
              </a:rPr>
              <a:t> </a:t>
            </a:r>
            <a:r>
              <a:rPr lang="zh-CN" altLang="en-US" sz="2000" b="1" dirty="0">
                <a:solidFill>
                  <a:srgbClr val="006600"/>
                </a:solidFill>
                <a:latin typeface="Arial" panose="020B0604020202020204" pitchFamily="34" charset="0"/>
                <a:ea typeface="宋体" panose="02010600030101010101" pitchFamily="2" charset="-122"/>
              </a:rPr>
              <a:t>尼克松</a:t>
            </a:r>
            <a:r>
              <a:rPr lang="en-US" altLang="zh-CN" sz="2000" b="1" dirty="0">
                <a:solidFill>
                  <a:srgbClr val="006600"/>
                </a:solidFill>
                <a:latin typeface="Arial" panose="020B0604020202020204" pitchFamily="34" charset="0"/>
                <a:ea typeface="宋体" panose="02010600030101010101" pitchFamily="2" charset="-122"/>
              </a:rPr>
              <a:t>《1999</a:t>
            </a:r>
            <a:r>
              <a:rPr lang="zh-CN" altLang="en-US" sz="2000" b="1" dirty="0">
                <a:solidFill>
                  <a:srgbClr val="006600"/>
                </a:solidFill>
                <a:latin typeface="Arial" panose="020B0604020202020204" pitchFamily="34" charset="0"/>
                <a:ea typeface="宋体" panose="02010600030101010101" pitchFamily="2" charset="-122"/>
              </a:rPr>
              <a:t>：不</a:t>
            </a:r>
            <a:endParaRPr lang="zh-CN" altLang="en-US" sz="2000" b="1" dirty="0">
              <a:solidFill>
                <a:srgbClr val="006600"/>
              </a:solidFill>
              <a:latin typeface="Arial" panose="020B0604020202020204" pitchFamily="34" charset="0"/>
              <a:ea typeface="宋体" panose="02010600030101010101" pitchFamily="2" charset="-122"/>
            </a:endParaRPr>
          </a:p>
          <a:p>
            <a:pPr marL="0" lvl="0" indent="0" algn="l" defTabSz="914400" eaLnBrk="1" hangingPunct="1">
              <a:lnSpc>
                <a:spcPct val="100000"/>
              </a:lnSpc>
              <a:spcBef>
                <a:spcPct val="0"/>
              </a:spcBef>
              <a:buClrTx/>
              <a:buSzTx/>
              <a:buFont typeface="Arial" panose="020B0604020202020204" pitchFamily="34" charset="0"/>
              <a:buNone/>
            </a:pPr>
            <a:r>
              <a:rPr lang="zh-CN" altLang="en-US" sz="2000" b="1" dirty="0">
                <a:solidFill>
                  <a:srgbClr val="006600"/>
                </a:solidFill>
                <a:latin typeface="Arial" panose="020B0604020202020204" pitchFamily="34" charset="0"/>
                <a:ea typeface="宋体" panose="02010600030101010101" pitchFamily="2" charset="-122"/>
              </a:rPr>
              <a:t>战而胜</a:t>
            </a:r>
            <a:r>
              <a:rPr lang="en-US" altLang="zh-CN" sz="2000" b="1" dirty="0">
                <a:solidFill>
                  <a:srgbClr val="006600"/>
                </a:solidFill>
                <a:latin typeface="Arial" panose="020B0604020202020204" pitchFamily="34" charset="0"/>
                <a:ea typeface="宋体" panose="02010600030101010101" pitchFamily="2" charset="-122"/>
              </a:rPr>
              <a:t>》1988</a:t>
            </a:r>
            <a:r>
              <a:rPr lang="zh-CN" altLang="en-US" sz="2000" b="1" dirty="0">
                <a:solidFill>
                  <a:srgbClr val="006600"/>
                </a:solidFill>
                <a:latin typeface="Arial" panose="020B0604020202020204" pitchFamily="34" charset="0"/>
                <a:ea typeface="宋体" panose="02010600030101010101" pitchFamily="2" charset="-122"/>
              </a:rPr>
              <a:t>年</a:t>
            </a:r>
            <a:endParaRPr lang="zh-CN" altLang="en-US" sz="2000" b="1" dirty="0">
              <a:solidFill>
                <a:srgbClr val="006600"/>
              </a:solidFill>
              <a:latin typeface="Arial" panose="020B0604020202020204" pitchFamily="34" charset="0"/>
              <a:ea typeface="宋体" panose="02010600030101010101" pitchFamily="2" charset="-122"/>
            </a:endParaRPr>
          </a:p>
        </p:txBody>
      </p:sp>
      <p:sp>
        <p:nvSpPr>
          <p:cNvPr id="63500" name="Text Box 11"/>
          <p:cNvSpPr txBox="1"/>
          <p:nvPr/>
        </p:nvSpPr>
        <p:spPr>
          <a:xfrm>
            <a:off x="3547745" y="5516563"/>
            <a:ext cx="2663825" cy="1014730"/>
          </a:xfrm>
          <a:prstGeom prst="rect">
            <a:avLst/>
          </a:prstGeom>
          <a:noFill/>
          <a:ln w="9525">
            <a:noFill/>
          </a:ln>
        </p:spPr>
        <p:txBody>
          <a:bodyPr>
            <a:spAutoFit/>
          </a:bodyPr>
          <a:lstStyle>
            <a:lvl1pPr marL="361950" indent="-361950" algn="just" defTabSz="685800" rtl="0" eaLnBrk="0" fontAlgn="base" hangingPunct="0">
              <a:lnSpc>
                <a:spcPct val="110000"/>
              </a:lnSpc>
              <a:spcBef>
                <a:spcPts val="1200"/>
              </a:spcBef>
              <a:spcAft>
                <a:spcPct val="0"/>
              </a:spcAft>
              <a:buClr>
                <a:schemeClr val="accent1"/>
              </a:buClr>
              <a:buSzPct val="50000"/>
              <a:buFont typeface="Wingdings 2" pitchFamily="18" charset="2"/>
              <a:buChar char=""/>
              <a:defRPr sz="2400">
                <a:solidFill>
                  <a:schemeClr val="accent1"/>
                </a:solidFill>
                <a:latin typeface="+mn-lt"/>
                <a:ea typeface="+mn-ea"/>
                <a:cs typeface="+mn-cs"/>
              </a:defRPr>
            </a:lvl1pPr>
            <a:lvl2pPr marL="361950" indent="-361950" algn="just" defTabSz="685800" rtl="0" eaLnBrk="0" fontAlgn="base" hangingPunct="0">
              <a:lnSpc>
                <a:spcPct val="120000"/>
              </a:lnSpc>
              <a:spcBef>
                <a:spcPct val="0"/>
              </a:spcBef>
              <a:spcAft>
                <a:spcPts val="1200"/>
              </a:spcAft>
              <a:buClr>
                <a:srgbClr val="7AD0EB"/>
              </a:buClr>
              <a:buFont typeface="幼圆" pitchFamily="49" charset="-122"/>
              <a:buChar char=" "/>
              <a:defRPr sz="1600">
                <a:solidFill>
                  <a:schemeClr val="tx1"/>
                </a:solidFill>
                <a:latin typeface="+mn-lt"/>
                <a:ea typeface="+mn-ea"/>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a:solidFill>
                  <a:schemeClr val="tx1"/>
                </a:solidFill>
                <a:latin typeface="Calibri" panose="020F0502020204030204" charset="0"/>
                <a:ea typeface="+mn-ea"/>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mn-ea"/>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mn-ea"/>
              </a:defRPr>
            </a:lvl5pPr>
          </a:lstStyle>
          <a:p>
            <a:pPr marL="0" lvl="0" indent="0" algn="l" defTabSz="914400" eaLnBrk="1" hangingPunct="1">
              <a:lnSpc>
                <a:spcPct val="100000"/>
              </a:lnSpc>
              <a:spcBef>
                <a:spcPct val="0"/>
              </a:spcBef>
              <a:buClrTx/>
              <a:buSzTx/>
              <a:buFont typeface="Arial" panose="020B0604020202020204" pitchFamily="34" charset="0"/>
              <a:buNone/>
            </a:pPr>
            <a:r>
              <a:rPr lang="zh-CN" altLang="en-US" sz="2000" b="1" dirty="0">
                <a:solidFill>
                  <a:srgbClr val="006600"/>
                </a:solidFill>
                <a:latin typeface="Arial" panose="020B0604020202020204" pitchFamily="34" charset="0"/>
                <a:ea typeface="宋体" panose="02010600030101010101" pitchFamily="2" charset="-122"/>
              </a:rPr>
              <a:t>兹</a:t>
            </a:r>
            <a:r>
              <a:rPr lang="en-US" altLang="zh-CN" sz="2000" b="1" dirty="0">
                <a:solidFill>
                  <a:srgbClr val="006600"/>
                </a:solidFill>
                <a:latin typeface="Arial" panose="020B0604020202020204" pitchFamily="34" charset="0"/>
                <a:ea typeface="宋体" panose="02010600030101010101" pitchFamily="2" charset="-122"/>
              </a:rPr>
              <a:t>·</a:t>
            </a:r>
            <a:r>
              <a:rPr lang="zh-CN" altLang="en-US" sz="2000" b="1" dirty="0">
                <a:solidFill>
                  <a:srgbClr val="006600"/>
                </a:solidFill>
                <a:latin typeface="Arial" panose="020B0604020202020204" pitchFamily="34" charset="0"/>
                <a:ea typeface="宋体" panose="02010600030101010101" pitchFamily="2" charset="-122"/>
              </a:rPr>
              <a:t>布热津斯基</a:t>
            </a:r>
            <a:r>
              <a:rPr lang="en-US" altLang="zh-CN" sz="2000" b="1" dirty="0">
                <a:solidFill>
                  <a:srgbClr val="006600"/>
                </a:solidFill>
                <a:latin typeface="Arial" panose="020B0604020202020204" pitchFamily="34" charset="0"/>
                <a:ea typeface="宋体" panose="02010600030101010101" pitchFamily="2" charset="-122"/>
              </a:rPr>
              <a:t>《</a:t>
            </a:r>
            <a:r>
              <a:rPr lang="zh-CN" altLang="en-US" sz="2000" b="1" dirty="0">
                <a:solidFill>
                  <a:srgbClr val="006600"/>
                </a:solidFill>
                <a:latin typeface="Arial" panose="020B0604020202020204" pitchFamily="34" charset="0"/>
                <a:ea typeface="宋体" panose="02010600030101010101" pitchFamily="2" charset="-122"/>
              </a:rPr>
              <a:t>大失</a:t>
            </a:r>
            <a:endParaRPr lang="zh-CN" altLang="en-US" sz="2000" b="1" dirty="0">
              <a:solidFill>
                <a:srgbClr val="006600"/>
              </a:solidFill>
              <a:latin typeface="Arial" panose="020B0604020202020204" pitchFamily="34" charset="0"/>
              <a:ea typeface="宋体" panose="02010600030101010101" pitchFamily="2" charset="-122"/>
            </a:endParaRPr>
          </a:p>
          <a:p>
            <a:pPr marL="0" lvl="0" indent="0" algn="l" defTabSz="914400" eaLnBrk="1" hangingPunct="1">
              <a:lnSpc>
                <a:spcPct val="100000"/>
              </a:lnSpc>
              <a:spcBef>
                <a:spcPct val="0"/>
              </a:spcBef>
              <a:buClrTx/>
              <a:buSzTx/>
              <a:buFont typeface="Arial" panose="020B0604020202020204" pitchFamily="34" charset="0"/>
              <a:buNone/>
            </a:pPr>
            <a:r>
              <a:rPr lang="zh-CN" altLang="en-US" sz="2000" b="1" dirty="0">
                <a:solidFill>
                  <a:srgbClr val="006600"/>
                </a:solidFill>
                <a:latin typeface="Arial" panose="020B0604020202020204" pitchFamily="34" charset="0"/>
                <a:ea typeface="宋体" panose="02010600030101010101" pitchFamily="2" charset="-122"/>
              </a:rPr>
              <a:t>败</a:t>
            </a:r>
            <a:r>
              <a:rPr lang="en-US" altLang="zh-CN" sz="2000" b="1" dirty="0">
                <a:solidFill>
                  <a:srgbClr val="006600"/>
                </a:solidFill>
                <a:latin typeface="Arial" panose="020B0604020202020204" pitchFamily="34" charset="0"/>
                <a:ea typeface="宋体" panose="02010600030101010101" pitchFamily="2" charset="-122"/>
              </a:rPr>
              <a:t>——</a:t>
            </a:r>
            <a:r>
              <a:rPr lang="zh-CN" altLang="en-US" sz="2000" b="1" dirty="0">
                <a:solidFill>
                  <a:srgbClr val="006600"/>
                </a:solidFill>
                <a:latin typeface="Arial" panose="020B0604020202020204" pitchFamily="34" charset="0"/>
                <a:ea typeface="宋体" panose="02010600030101010101" pitchFamily="2" charset="-122"/>
              </a:rPr>
              <a:t>二十世纪共产</a:t>
            </a:r>
            <a:endParaRPr lang="zh-CN" altLang="en-US" sz="2000" b="1" dirty="0">
              <a:solidFill>
                <a:srgbClr val="006600"/>
              </a:solidFill>
              <a:latin typeface="Arial" panose="020B0604020202020204" pitchFamily="34" charset="0"/>
              <a:ea typeface="宋体" panose="02010600030101010101" pitchFamily="2" charset="-122"/>
            </a:endParaRPr>
          </a:p>
          <a:p>
            <a:pPr marL="0" lvl="0" indent="0" algn="l" defTabSz="914400" eaLnBrk="1" hangingPunct="1">
              <a:lnSpc>
                <a:spcPct val="100000"/>
              </a:lnSpc>
              <a:spcBef>
                <a:spcPct val="0"/>
              </a:spcBef>
              <a:buClrTx/>
              <a:buSzTx/>
              <a:buFont typeface="Arial" panose="020B0604020202020204" pitchFamily="34" charset="0"/>
              <a:buNone/>
            </a:pPr>
            <a:r>
              <a:rPr lang="zh-CN" altLang="en-US" sz="2000" b="1" dirty="0">
                <a:solidFill>
                  <a:srgbClr val="006600"/>
                </a:solidFill>
                <a:latin typeface="Arial" panose="020B0604020202020204" pitchFamily="34" charset="0"/>
                <a:ea typeface="宋体" panose="02010600030101010101" pitchFamily="2" charset="-122"/>
              </a:rPr>
              <a:t>主义的兴亡</a:t>
            </a:r>
            <a:r>
              <a:rPr lang="en-US" altLang="zh-CN" sz="2000" b="1" dirty="0">
                <a:solidFill>
                  <a:srgbClr val="006600"/>
                </a:solidFill>
                <a:latin typeface="Arial" panose="020B0604020202020204" pitchFamily="34" charset="0"/>
                <a:ea typeface="宋体" panose="02010600030101010101" pitchFamily="2" charset="-122"/>
              </a:rPr>
              <a:t>》1987</a:t>
            </a:r>
            <a:r>
              <a:rPr lang="zh-CN" altLang="en-US" sz="2000" b="1" dirty="0">
                <a:solidFill>
                  <a:srgbClr val="006600"/>
                </a:solidFill>
                <a:latin typeface="Arial" panose="020B0604020202020204" pitchFamily="34" charset="0"/>
                <a:ea typeface="宋体" panose="02010600030101010101" pitchFamily="2" charset="-122"/>
              </a:rPr>
              <a:t>年</a:t>
            </a:r>
            <a:endParaRPr lang="zh-CN" altLang="en-US" sz="2000" b="1" dirty="0">
              <a:solidFill>
                <a:srgbClr val="006600"/>
              </a:solidFill>
              <a:latin typeface="Arial" panose="020B0604020202020204" pitchFamily="34" charset="0"/>
              <a:ea typeface="宋体" panose="02010600030101010101" pitchFamily="2" charset="-122"/>
            </a:endParaRPr>
          </a:p>
        </p:txBody>
      </p:sp>
      <p:sp>
        <p:nvSpPr>
          <p:cNvPr id="63501" name="Text Box 12"/>
          <p:cNvSpPr txBox="1"/>
          <p:nvPr/>
        </p:nvSpPr>
        <p:spPr>
          <a:xfrm>
            <a:off x="6440805" y="5516880"/>
            <a:ext cx="2676525" cy="1014730"/>
          </a:xfrm>
          <a:prstGeom prst="rect">
            <a:avLst/>
          </a:prstGeom>
          <a:noFill/>
          <a:ln w="9525">
            <a:noFill/>
          </a:ln>
        </p:spPr>
        <p:txBody>
          <a:bodyPr>
            <a:spAutoFit/>
          </a:bodyPr>
          <a:lstStyle>
            <a:lvl1pPr marL="361950" indent="-361950" algn="just" defTabSz="685800" rtl="0" eaLnBrk="0" fontAlgn="base" hangingPunct="0">
              <a:lnSpc>
                <a:spcPct val="110000"/>
              </a:lnSpc>
              <a:spcBef>
                <a:spcPts val="1200"/>
              </a:spcBef>
              <a:spcAft>
                <a:spcPct val="0"/>
              </a:spcAft>
              <a:buClr>
                <a:schemeClr val="accent1"/>
              </a:buClr>
              <a:buSzPct val="50000"/>
              <a:buFont typeface="Wingdings 2" pitchFamily="18" charset="2"/>
              <a:buChar char=""/>
              <a:defRPr sz="2400">
                <a:solidFill>
                  <a:schemeClr val="accent1"/>
                </a:solidFill>
                <a:latin typeface="+mn-lt"/>
                <a:ea typeface="+mn-ea"/>
                <a:cs typeface="+mn-cs"/>
              </a:defRPr>
            </a:lvl1pPr>
            <a:lvl2pPr marL="361950" indent="-361950" algn="just" defTabSz="685800" rtl="0" eaLnBrk="0" fontAlgn="base" hangingPunct="0">
              <a:lnSpc>
                <a:spcPct val="120000"/>
              </a:lnSpc>
              <a:spcBef>
                <a:spcPct val="0"/>
              </a:spcBef>
              <a:spcAft>
                <a:spcPts val="1200"/>
              </a:spcAft>
              <a:buClr>
                <a:srgbClr val="7AD0EB"/>
              </a:buClr>
              <a:buFont typeface="幼圆" pitchFamily="49" charset="-122"/>
              <a:buChar char=" "/>
              <a:defRPr sz="1600">
                <a:solidFill>
                  <a:schemeClr val="tx1"/>
                </a:solidFill>
                <a:latin typeface="+mn-lt"/>
                <a:ea typeface="+mn-ea"/>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a:solidFill>
                  <a:schemeClr val="tx1"/>
                </a:solidFill>
                <a:latin typeface="Calibri" panose="020F0502020204030204" charset="0"/>
                <a:ea typeface="+mn-ea"/>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mn-ea"/>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mn-ea"/>
              </a:defRPr>
            </a:lvl5pPr>
          </a:lstStyle>
          <a:p>
            <a:pPr marL="0" lvl="0" indent="0" algn="l" defTabSz="914400" eaLnBrk="1" hangingPunct="1">
              <a:lnSpc>
                <a:spcPct val="100000"/>
              </a:lnSpc>
              <a:spcBef>
                <a:spcPct val="0"/>
              </a:spcBef>
              <a:buClrTx/>
              <a:buSzTx/>
              <a:buFont typeface="Arial" panose="020B0604020202020204" pitchFamily="34" charset="0"/>
              <a:buNone/>
            </a:pPr>
            <a:r>
              <a:rPr lang="zh-CN" altLang="en-US" sz="2000" b="1" dirty="0">
                <a:solidFill>
                  <a:srgbClr val="006600"/>
                </a:solidFill>
                <a:latin typeface="Arial" panose="020B0604020202020204" pitchFamily="34" charset="0"/>
                <a:ea typeface="宋体" panose="02010600030101010101" pitchFamily="2" charset="-122"/>
              </a:rPr>
              <a:t>弗朗西斯</a:t>
            </a:r>
            <a:r>
              <a:rPr lang="en-US" altLang="zh-CN" sz="2000" b="1" dirty="0">
                <a:solidFill>
                  <a:srgbClr val="006600"/>
                </a:solidFill>
                <a:latin typeface="Arial" panose="020B0604020202020204" pitchFamily="34" charset="0"/>
                <a:ea typeface="宋体" panose="02010600030101010101" pitchFamily="2" charset="-122"/>
              </a:rPr>
              <a:t>·</a:t>
            </a:r>
            <a:r>
              <a:rPr lang="zh-CN" altLang="en-US" sz="2000" b="1" dirty="0">
                <a:solidFill>
                  <a:srgbClr val="006600"/>
                </a:solidFill>
                <a:latin typeface="Arial" panose="020B0604020202020204" pitchFamily="34" charset="0"/>
                <a:ea typeface="宋体" panose="02010600030101010101" pitchFamily="2" charset="-122"/>
              </a:rPr>
              <a:t>福山</a:t>
            </a:r>
            <a:r>
              <a:rPr lang="en-US" altLang="zh-CN" sz="2000" b="1" dirty="0">
                <a:solidFill>
                  <a:srgbClr val="006600"/>
                </a:solidFill>
                <a:latin typeface="Arial" panose="020B0604020202020204" pitchFamily="34" charset="0"/>
                <a:ea typeface="宋体" panose="02010600030101010101" pitchFamily="2" charset="-122"/>
              </a:rPr>
              <a:t>《</a:t>
            </a:r>
            <a:r>
              <a:rPr lang="zh-CN" altLang="en-US" sz="2000" b="1" dirty="0">
                <a:solidFill>
                  <a:srgbClr val="006600"/>
                </a:solidFill>
                <a:latin typeface="Arial" panose="020B0604020202020204" pitchFamily="34" charset="0"/>
                <a:ea typeface="宋体" panose="02010600030101010101" pitchFamily="2" charset="-122"/>
              </a:rPr>
              <a:t>历史</a:t>
            </a:r>
            <a:endParaRPr lang="zh-CN" altLang="en-US" sz="2000" b="1" dirty="0">
              <a:solidFill>
                <a:srgbClr val="006600"/>
              </a:solidFill>
              <a:latin typeface="Arial" panose="020B0604020202020204" pitchFamily="34" charset="0"/>
              <a:ea typeface="宋体" panose="02010600030101010101" pitchFamily="2" charset="-122"/>
            </a:endParaRPr>
          </a:p>
          <a:p>
            <a:pPr marL="0" lvl="0" indent="0" algn="l" defTabSz="914400" eaLnBrk="1" hangingPunct="1">
              <a:lnSpc>
                <a:spcPct val="100000"/>
              </a:lnSpc>
              <a:spcBef>
                <a:spcPct val="0"/>
              </a:spcBef>
              <a:buClrTx/>
              <a:buSzTx/>
              <a:buFont typeface="Arial" panose="020B0604020202020204" pitchFamily="34" charset="0"/>
              <a:buNone/>
            </a:pPr>
            <a:r>
              <a:rPr lang="zh-CN" altLang="en-US" sz="2000" b="1" dirty="0">
                <a:solidFill>
                  <a:srgbClr val="006600"/>
                </a:solidFill>
                <a:latin typeface="Arial" panose="020B0604020202020204" pitchFamily="34" charset="0"/>
                <a:ea typeface="宋体" panose="02010600030101010101" pitchFamily="2" charset="-122"/>
              </a:rPr>
              <a:t>的终结及最后之人</a:t>
            </a:r>
            <a:r>
              <a:rPr lang="en-US" altLang="zh-CN" sz="2000" b="1" dirty="0">
                <a:solidFill>
                  <a:srgbClr val="006600"/>
                </a:solidFill>
                <a:latin typeface="Arial" panose="020B0604020202020204" pitchFamily="34" charset="0"/>
                <a:ea typeface="宋体" panose="02010600030101010101" pitchFamily="2" charset="-122"/>
              </a:rPr>
              <a:t>》</a:t>
            </a:r>
            <a:endParaRPr lang="en-US" altLang="zh-CN" sz="2000" b="1" dirty="0">
              <a:solidFill>
                <a:srgbClr val="006600"/>
              </a:solidFill>
              <a:latin typeface="Arial" panose="020B0604020202020204" pitchFamily="34" charset="0"/>
              <a:ea typeface="宋体" panose="02010600030101010101" pitchFamily="2" charset="-122"/>
            </a:endParaRPr>
          </a:p>
          <a:p>
            <a:pPr marL="0" lvl="0" indent="0" algn="l" defTabSz="914400" eaLnBrk="1" hangingPunct="1">
              <a:lnSpc>
                <a:spcPct val="100000"/>
              </a:lnSpc>
              <a:spcBef>
                <a:spcPct val="0"/>
              </a:spcBef>
              <a:buClrTx/>
              <a:buSzTx/>
              <a:buFont typeface="Arial" panose="020B0604020202020204" pitchFamily="34" charset="0"/>
              <a:buNone/>
            </a:pPr>
            <a:r>
              <a:rPr lang="en-US" altLang="zh-CN" sz="2000" b="1" dirty="0">
                <a:solidFill>
                  <a:srgbClr val="006600"/>
                </a:solidFill>
                <a:latin typeface="Arial" panose="020B0604020202020204" pitchFamily="34" charset="0"/>
                <a:ea typeface="宋体" panose="02010600030101010101" pitchFamily="2" charset="-122"/>
              </a:rPr>
              <a:t>1992</a:t>
            </a:r>
            <a:r>
              <a:rPr lang="zh-CN" altLang="en-US" sz="2000" b="1" dirty="0">
                <a:solidFill>
                  <a:srgbClr val="006600"/>
                </a:solidFill>
                <a:latin typeface="Arial" panose="020B0604020202020204" pitchFamily="34" charset="0"/>
                <a:ea typeface="宋体" panose="02010600030101010101" pitchFamily="2" charset="-122"/>
              </a:rPr>
              <a:t>年出版</a:t>
            </a:r>
            <a:endParaRPr lang="zh-CN" altLang="en-US" sz="2000" b="1" dirty="0">
              <a:solidFill>
                <a:srgbClr val="006600"/>
              </a:solidFill>
              <a:latin typeface="Arial" panose="020B0604020202020204" pitchFamily="34" charset="0"/>
              <a:ea typeface="宋体" panose="02010600030101010101" pitchFamily="2" charset="-122"/>
            </a:endParaRPr>
          </a:p>
        </p:txBody>
      </p:sp>
      <p:sp>
        <p:nvSpPr>
          <p:cNvPr id="26632" name="Rectangle 13"/>
          <p:cNvSpPr>
            <a:spLocks noGrp="1"/>
          </p:cNvSpPr>
          <p:nvPr>
            <p:ph type="title" idx="4294967295"/>
          </p:nvPr>
        </p:nvSpPr>
        <p:spPr>
          <a:xfrm>
            <a:off x="953135" y="970280"/>
            <a:ext cx="10796905" cy="1019175"/>
          </a:xfrm>
        </p:spPr>
        <p:txBody>
          <a:bodyPr vert="horz" wrap="square" lIns="91440" tIns="45720" rIns="91440" bIns="45720" anchor="b"/>
          <a:p>
            <a:pPr eaLnBrk="1" hangingPunct="1"/>
            <a:r>
              <a:rPr lang="zh-CN" altLang="en-US" sz="3600" b="0" dirty="0">
                <a:solidFill>
                  <a:srgbClr val="FF0000"/>
                </a:solidFill>
              </a:rPr>
              <a:t>流言泛起</a:t>
            </a:r>
            <a:r>
              <a:rPr lang="en-US" altLang="zh-CN" b="0" dirty="0">
                <a:solidFill>
                  <a:srgbClr val="FF0000"/>
                </a:solidFill>
                <a:latin typeface="Arial" panose="020B0604020202020204" pitchFamily="34" charset="0"/>
              </a:rPr>
              <a:t>——</a:t>
            </a:r>
            <a:r>
              <a:rPr lang="zh-CN" altLang="en-US" b="0" dirty="0">
                <a:solidFill>
                  <a:srgbClr val="FF0000"/>
                </a:solidFill>
              </a:rPr>
              <a:t>社会主义</a:t>
            </a:r>
            <a:r>
              <a:rPr lang="zh-CN" altLang="en-US" b="0" dirty="0">
                <a:solidFill>
                  <a:srgbClr val="FF0000"/>
                </a:solidFill>
                <a:latin typeface="Arial" panose="020B0604020202020204" pitchFamily="34" charset="0"/>
              </a:rPr>
              <a:t>“</a:t>
            </a:r>
            <a:r>
              <a:rPr lang="zh-CN" altLang="en-US" b="0" dirty="0">
                <a:solidFill>
                  <a:srgbClr val="FF0000"/>
                </a:solidFill>
              </a:rPr>
              <a:t>失败论</a:t>
            </a:r>
            <a:r>
              <a:rPr lang="zh-CN" altLang="en-US" b="0" dirty="0">
                <a:solidFill>
                  <a:srgbClr val="FF0000"/>
                </a:solidFill>
                <a:latin typeface="Arial" panose="020B0604020202020204" pitchFamily="34" charset="0"/>
              </a:rPr>
              <a:t>”</a:t>
            </a:r>
            <a:r>
              <a:rPr lang="zh-CN" altLang="en-US" b="0" dirty="0">
                <a:solidFill>
                  <a:srgbClr val="FF0000"/>
                </a:solidFill>
              </a:rPr>
              <a:t>、</a:t>
            </a:r>
            <a:r>
              <a:rPr lang="zh-CN" altLang="en-US" b="0" dirty="0">
                <a:solidFill>
                  <a:srgbClr val="FF0000"/>
                </a:solidFill>
                <a:latin typeface="Arial" panose="020B0604020202020204" pitchFamily="34" charset="0"/>
              </a:rPr>
              <a:t>“</a:t>
            </a:r>
            <a:r>
              <a:rPr lang="zh-CN" altLang="en-US" b="0" dirty="0">
                <a:solidFill>
                  <a:srgbClr val="FF0000"/>
                </a:solidFill>
              </a:rPr>
              <a:t>终结论</a:t>
            </a:r>
            <a:r>
              <a:rPr lang="zh-CN" altLang="en-US" b="0" dirty="0">
                <a:solidFill>
                  <a:srgbClr val="FF0000"/>
                </a:solidFill>
                <a:latin typeface="Arial" panose="020B0604020202020204" pitchFamily="34" charset="0"/>
              </a:rPr>
              <a:t>”、</a:t>
            </a:r>
            <a:r>
              <a:rPr lang="en-US" altLang="zh-CN" b="0" dirty="0">
                <a:solidFill>
                  <a:srgbClr val="FF0000"/>
                </a:solidFill>
                <a:latin typeface="Arial" panose="020B0604020202020204" pitchFamily="34" charset="0"/>
              </a:rPr>
              <a:t>“</a:t>
            </a:r>
            <a:r>
              <a:rPr lang="zh-CN" altLang="en-US" b="0" dirty="0">
                <a:solidFill>
                  <a:srgbClr val="FF0000"/>
                </a:solidFill>
                <a:latin typeface="Arial" panose="020B0604020202020204" pitchFamily="34" charset="0"/>
              </a:rPr>
              <a:t>威胁论</a:t>
            </a:r>
            <a:r>
              <a:rPr lang="en-US" altLang="zh-CN" b="0" dirty="0">
                <a:solidFill>
                  <a:srgbClr val="FF0000"/>
                </a:solidFill>
                <a:latin typeface="Arial" panose="020B0604020202020204" pitchFamily="34" charset="0"/>
              </a:rPr>
              <a:t>”</a:t>
            </a:r>
            <a:endParaRPr lang="en-US" altLang="zh-CN" b="0" dirty="0">
              <a:solidFill>
                <a:srgbClr val="FF0000"/>
              </a:solidFill>
              <a:latin typeface="Arial" panose="020B0604020202020204" pitchFamily="34" charset="0"/>
            </a:endParaRPr>
          </a:p>
        </p:txBody>
      </p:sp>
      <p:sp>
        <p:nvSpPr>
          <p:cNvPr id="63503" name="Rectangle 14"/>
          <p:cNvSpPr>
            <a:spLocks noGrp="1"/>
          </p:cNvSpPr>
          <p:nvPr>
            <p:ph type="body" idx="4294967295"/>
          </p:nvPr>
        </p:nvSpPr>
        <p:spPr>
          <a:xfrm>
            <a:off x="810895" y="1989455"/>
            <a:ext cx="10553065" cy="1441450"/>
          </a:xfrm>
        </p:spPr>
        <p:txBody>
          <a:bodyPr vert="horz" wrap="square" lIns="91440" tIns="45720" rIns="91440" bIns="45720" anchor="t"/>
          <a:p>
            <a:pPr eaLnBrk="1" hangingPunct="1"/>
            <a:r>
              <a:rPr lang="zh-CN" altLang="en-US" b="1" dirty="0">
                <a:solidFill>
                  <a:srgbClr val="660066"/>
                </a:solidFill>
              </a:rPr>
              <a:t>社会主义的崛起是</a:t>
            </a:r>
            <a:r>
              <a:rPr lang="zh-CN" altLang="en-US" b="1" dirty="0">
                <a:solidFill>
                  <a:srgbClr val="660066"/>
                </a:solidFill>
                <a:latin typeface="Arial" panose="020B0604020202020204" pitchFamily="34" charset="0"/>
              </a:rPr>
              <a:t>“</a:t>
            </a:r>
            <a:r>
              <a:rPr lang="en-US" altLang="zh-CN" b="1" dirty="0">
                <a:solidFill>
                  <a:srgbClr val="660066"/>
                </a:solidFill>
              </a:rPr>
              <a:t>20</a:t>
            </a:r>
            <a:r>
              <a:rPr lang="zh-CN" altLang="en-US" b="1" dirty="0">
                <a:solidFill>
                  <a:srgbClr val="660066"/>
                </a:solidFill>
              </a:rPr>
              <a:t>世纪最大的不幸</a:t>
            </a:r>
            <a:r>
              <a:rPr lang="zh-CN" altLang="en-US" b="1" dirty="0">
                <a:solidFill>
                  <a:srgbClr val="660066"/>
                </a:solidFill>
                <a:latin typeface="Arial" panose="020B0604020202020204" pitchFamily="34" charset="0"/>
              </a:rPr>
              <a:t>”</a:t>
            </a:r>
            <a:r>
              <a:rPr lang="zh-CN" altLang="en-US" b="1" dirty="0">
                <a:solidFill>
                  <a:srgbClr val="660066"/>
                </a:solidFill>
              </a:rPr>
              <a:t>，认为十月革命犯了</a:t>
            </a:r>
            <a:r>
              <a:rPr lang="zh-CN" altLang="en-US" b="1" dirty="0">
                <a:solidFill>
                  <a:srgbClr val="660066"/>
                </a:solidFill>
                <a:latin typeface="Arial" panose="020B0604020202020204" pitchFamily="34" charset="0"/>
              </a:rPr>
              <a:t>“</a:t>
            </a:r>
            <a:r>
              <a:rPr lang="zh-CN" altLang="en-US" b="1" dirty="0">
                <a:solidFill>
                  <a:srgbClr val="660066"/>
                </a:solidFill>
              </a:rPr>
              <a:t>原罪</a:t>
            </a:r>
            <a:r>
              <a:rPr lang="zh-CN" altLang="en-US" b="1" dirty="0">
                <a:solidFill>
                  <a:srgbClr val="660066"/>
                </a:solidFill>
                <a:latin typeface="Arial" panose="020B0604020202020204" pitchFamily="34" charset="0"/>
              </a:rPr>
              <a:t>”</a:t>
            </a:r>
            <a:r>
              <a:rPr lang="zh-CN" altLang="en-US" b="1" dirty="0">
                <a:solidFill>
                  <a:srgbClr val="660066"/>
                </a:solidFill>
              </a:rPr>
              <a:t>，断言</a:t>
            </a:r>
            <a:r>
              <a:rPr lang="zh-CN" altLang="en-US" b="1" dirty="0">
                <a:solidFill>
                  <a:srgbClr val="660066"/>
                </a:solidFill>
                <a:latin typeface="Arial" panose="020B0604020202020204" pitchFamily="34" charset="0"/>
              </a:rPr>
              <a:t>“</a:t>
            </a:r>
            <a:r>
              <a:rPr lang="zh-CN" altLang="en-US" b="1" dirty="0">
                <a:solidFill>
                  <a:srgbClr val="660066"/>
                </a:solidFill>
              </a:rPr>
              <a:t>共产主义已走到了尽头</a:t>
            </a:r>
            <a:r>
              <a:rPr lang="zh-CN" altLang="en-US" b="1" dirty="0">
                <a:solidFill>
                  <a:srgbClr val="660066"/>
                </a:solidFill>
                <a:latin typeface="Arial" panose="020B0604020202020204" pitchFamily="34" charset="0"/>
              </a:rPr>
              <a:t>”</a:t>
            </a:r>
            <a:r>
              <a:rPr lang="zh-CN" altLang="en-US" b="1" dirty="0">
                <a:solidFill>
                  <a:srgbClr val="660066"/>
                </a:solidFill>
              </a:rPr>
              <a:t>，宣称</a:t>
            </a:r>
            <a:r>
              <a:rPr lang="zh-CN" altLang="en-US" b="1" dirty="0">
                <a:solidFill>
                  <a:srgbClr val="660066"/>
                </a:solidFill>
                <a:latin typeface="Arial" panose="020B0604020202020204" pitchFamily="34" charset="0"/>
              </a:rPr>
              <a:t>“</a:t>
            </a:r>
            <a:r>
              <a:rPr lang="en-US" altLang="zh-CN" b="1" dirty="0">
                <a:solidFill>
                  <a:srgbClr val="660066"/>
                </a:solidFill>
              </a:rPr>
              <a:t>21</a:t>
            </a:r>
            <a:r>
              <a:rPr lang="zh-CN" altLang="en-US" b="1" dirty="0">
                <a:solidFill>
                  <a:srgbClr val="660066"/>
                </a:solidFill>
              </a:rPr>
              <a:t>世纪将是资本主义的一统天下。</a:t>
            </a:r>
            <a:r>
              <a:rPr lang="zh-CN" altLang="en-US" b="1" dirty="0">
                <a:solidFill>
                  <a:srgbClr val="660066"/>
                </a:solidFill>
                <a:latin typeface="Arial" panose="020B0604020202020204" pitchFamily="34" charset="0"/>
              </a:rPr>
              <a:t>”随着中国在世界经济体系中所占的地位越来越大，2001年又正式加入世界贸易组织，西方“中国威胁论”也花样翻新。</a:t>
            </a:r>
            <a:endParaRPr lang="zh-CN" altLang="en-US" b="1" dirty="0">
              <a:solidFill>
                <a:srgbClr val="660066"/>
              </a:solidFill>
              <a:latin typeface="Arial" panose="020B0604020202020204" pitchFamily="34" charset="0"/>
            </a:endParaRPr>
          </a:p>
        </p:txBody>
      </p:sp>
      <p:pic>
        <p:nvPicPr>
          <p:cNvPr id="5" name="图片 4"/>
          <p:cNvPicPr>
            <a:picLocks noChangeAspect="1"/>
          </p:cNvPicPr>
          <p:nvPr/>
        </p:nvPicPr>
        <p:blipFill>
          <a:blip r:embed="rId12"/>
          <a:stretch>
            <a:fillRect/>
          </a:stretch>
        </p:blipFill>
        <p:spPr>
          <a:xfrm>
            <a:off x="9117330" y="3787775"/>
            <a:ext cx="2822575" cy="1584960"/>
          </a:xfrm>
          <a:prstGeom prst="rect">
            <a:avLst/>
          </a:prstGeom>
        </p:spPr>
      </p:pic>
      <p:sp>
        <p:nvSpPr>
          <p:cNvPr id="6" name="文本框 5"/>
          <p:cNvSpPr txBox="1"/>
          <p:nvPr/>
        </p:nvSpPr>
        <p:spPr>
          <a:xfrm>
            <a:off x="9258935" y="5568315"/>
            <a:ext cx="2540000" cy="368300"/>
          </a:xfrm>
          <a:prstGeom prst="rect">
            <a:avLst/>
          </a:prstGeom>
          <a:noFill/>
        </p:spPr>
        <p:txBody>
          <a:bodyPr wrap="square" rtlCol="0" anchor="t">
            <a:spAutoFit/>
          </a:bodyPr>
          <a:p>
            <a:r>
              <a:rPr lang="zh-CN" altLang="en-US" b="1"/>
              <a:t>“战略上的竞争对手”</a:t>
            </a:r>
            <a:endParaRPr lang="zh-CN" altLang="en-US" b="1"/>
          </a:p>
        </p:txBody>
      </p:sp>
    </p:spTree>
  </p:cSld>
  <p:clrMapOvr>
    <a:masterClrMapping/>
  </p:clrMapOvr>
  <p:transition spd="slow">
    <p:cover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3499"/>
                                        </p:tgtEl>
                                        <p:attrNameLst>
                                          <p:attrName>style.visibility</p:attrName>
                                        </p:attrNameLst>
                                      </p:cBhvr>
                                      <p:to>
                                        <p:strVal val="visible"/>
                                      </p:to>
                                    </p:set>
                                    <p:animEffect transition="in" filter="wipe(left)">
                                      <p:cBhvr>
                                        <p:cTn id="12" dur="500"/>
                                        <p:tgtEl>
                                          <p:spTgt spid="63499"/>
                                        </p:tgtEl>
                                      </p:cBhvr>
                                    </p:animEffect>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63500"/>
                                        </p:tgtEl>
                                        <p:attrNameLst>
                                          <p:attrName>style.visibility</p:attrName>
                                        </p:attrNameLst>
                                      </p:cBhvr>
                                      <p:to>
                                        <p:strVal val="visible"/>
                                      </p:to>
                                    </p:set>
                                    <p:animEffect transition="in" filter="wipe(left)">
                                      <p:cBhvr>
                                        <p:cTn id="21" dur="500"/>
                                        <p:tgtEl>
                                          <p:spTgt spid="63500"/>
                                        </p:tgtEl>
                                      </p:cBhvr>
                                    </p:animEffect>
                                  </p:childTnLst>
                                </p:cTn>
                              </p:par>
                            </p:childTnLst>
                          </p:cTn>
                        </p:par>
                        <p:par>
                          <p:cTn id="22" fill="hold">
                            <p:stCondLst>
                              <p:cond delay="2000"/>
                            </p:stCondLst>
                            <p:childTnLst>
                              <p:par>
                                <p:cTn id="23" presetID="2" presetClass="entr" presetSubtype="3"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1+#ppt_w/2"/>
                                          </p:val>
                                        </p:tav>
                                        <p:tav tm="100000">
                                          <p:val>
                                            <p:strVal val="#ppt_x"/>
                                          </p:val>
                                        </p:tav>
                                      </p:tavLst>
                                    </p:anim>
                                    <p:anim calcmode="lin" valueType="num">
                                      <p:cBhvr additive="base">
                                        <p:cTn id="26" dur="500" fill="hold"/>
                                        <p:tgtEl>
                                          <p:spTgt spid="2"/>
                                        </p:tgtEl>
                                        <p:attrNameLst>
                                          <p:attrName>ppt_y</p:attrName>
                                        </p:attrNameLst>
                                      </p:cBhvr>
                                      <p:tavLst>
                                        <p:tav tm="0">
                                          <p:val>
                                            <p:strVal val="0-#ppt_h/2"/>
                                          </p:val>
                                        </p:tav>
                                        <p:tav tm="100000">
                                          <p:val>
                                            <p:strVal val="#ppt_y"/>
                                          </p:val>
                                        </p:tav>
                                      </p:tavLst>
                                    </p:anim>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63501"/>
                                        </p:tgtEl>
                                        <p:attrNameLst>
                                          <p:attrName>style.visibility</p:attrName>
                                        </p:attrNameLst>
                                      </p:cBhvr>
                                      <p:to>
                                        <p:strVal val="visible"/>
                                      </p:to>
                                    </p:set>
                                    <p:animEffect transition="in" filter="wipe(left)">
                                      <p:cBhvr>
                                        <p:cTn id="30" dur="500"/>
                                        <p:tgtEl>
                                          <p:spTgt spid="63501"/>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63503">
                                            <p:txEl>
                                              <p:charRg st="0" end="70"/>
                                            </p:txEl>
                                          </p:spTgt>
                                        </p:tgtEl>
                                        <p:attrNameLst>
                                          <p:attrName>style.visibility</p:attrName>
                                        </p:attrNameLst>
                                      </p:cBhvr>
                                      <p:to>
                                        <p:strVal val="visible"/>
                                      </p:to>
                                    </p:set>
                                    <p:animEffect transition="in" filter="wipe(left)">
                                      <p:cBhvr>
                                        <p:cTn id="35" dur="500"/>
                                        <p:tgtEl>
                                          <p:spTgt spid="63503">
                                            <p:txEl>
                                              <p:charRg st="0" end="7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9" grpId="0"/>
      <p:bldP spid="63500" grpId="0"/>
      <p:bldP spid="63501" grpId="0"/>
      <p:bldP spid="63503" grpId="0" build="p"/>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4968" y="0"/>
            <a:ext cx="127000" cy="688975"/>
          </a:xfrm>
          <a:custGeom>
            <a:avLst/>
            <a:gdLst/>
            <a:ahLst/>
            <a:cxnLst/>
            <a:rect l="l" t="t" r="r" b="b"/>
            <a:pathLst>
              <a:path w="127000" h="688975">
                <a:moveTo>
                  <a:pt x="0" y="688848"/>
                </a:moveTo>
                <a:lnTo>
                  <a:pt x="126492" y="688848"/>
                </a:lnTo>
                <a:lnTo>
                  <a:pt x="126492" y="0"/>
                </a:lnTo>
                <a:lnTo>
                  <a:pt x="0" y="0"/>
                </a:lnTo>
                <a:lnTo>
                  <a:pt x="0" y="688848"/>
                </a:lnTo>
                <a:close/>
              </a:path>
            </a:pathLst>
          </a:custGeom>
          <a:solidFill>
            <a:srgbClr val="446C70"/>
          </a:solidFill>
        </p:spPr>
        <p:txBody>
          <a:bodyPr wrap="square" lIns="0" tIns="0" rIns="0" bIns="0" rtlCol="0"/>
          <a:lstStyle/>
          <a:p/>
        </p:txBody>
      </p:sp>
      <p:sp>
        <p:nvSpPr>
          <p:cNvPr id="3" name="object 3"/>
          <p:cNvSpPr/>
          <p:nvPr/>
        </p:nvSpPr>
        <p:spPr>
          <a:xfrm>
            <a:off x="290322" y="0"/>
            <a:ext cx="0" cy="688975"/>
          </a:xfrm>
          <a:custGeom>
            <a:avLst/>
            <a:gdLst/>
            <a:ahLst/>
            <a:cxnLst/>
            <a:rect l="l" t="t" r="r" b="b"/>
            <a:pathLst>
              <a:path h="688975">
                <a:moveTo>
                  <a:pt x="0" y="0"/>
                </a:moveTo>
                <a:lnTo>
                  <a:pt x="0" y="688848"/>
                </a:lnTo>
              </a:path>
            </a:pathLst>
          </a:custGeom>
          <a:ln w="44196">
            <a:solidFill>
              <a:srgbClr val="446C70"/>
            </a:solidFill>
          </a:ln>
        </p:spPr>
        <p:txBody>
          <a:bodyPr wrap="square" lIns="0" tIns="0" rIns="0" bIns="0" rtlCol="0"/>
          <a:lstStyle/>
          <a:p/>
        </p:txBody>
      </p:sp>
      <p:sp>
        <p:nvSpPr>
          <p:cNvPr id="4" name="object 4"/>
          <p:cNvSpPr/>
          <p:nvPr/>
        </p:nvSpPr>
        <p:spPr>
          <a:xfrm>
            <a:off x="463295" y="0"/>
            <a:ext cx="6209030" cy="688975"/>
          </a:xfrm>
          <a:custGeom>
            <a:avLst/>
            <a:gdLst/>
            <a:ahLst/>
            <a:cxnLst/>
            <a:rect l="l" t="t" r="r" b="b"/>
            <a:pathLst>
              <a:path w="6209030" h="688975">
                <a:moveTo>
                  <a:pt x="0" y="688848"/>
                </a:moveTo>
                <a:lnTo>
                  <a:pt x="6208776" y="688848"/>
                </a:lnTo>
                <a:lnTo>
                  <a:pt x="6208776" y="0"/>
                </a:lnTo>
                <a:lnTo>
                  <a:pt x="0" y="0"/>
                </a:lnTo>
                <a:lnTo>
                  <a:pt x="0" y="688848"/>
                </a:lnTo>
                <a:close/>
              </a:path>
            </a:pathLst>
          </a:custGeom>
          <a:solidFill>
            <a:srgbClr val="446C70"/>
          </a:solidFill>
        </p:spPr>
        <p:txBody>
          <a:bodyPr wrap="square" lIns="0" tIns="0" rIns="0" bIns="0" rtlCol="0"/>
          <a:lstStyle/>
          <a:p/>
        </p:txBody>
      </p:sp>
      <p:sp>
        <p:nvSpPr>
          <p:cNvPr id="5" name="object 5"/>
          <p:cNvSpPr/>
          <p:nvPr/>
        </p:nvSpPr>
        <p:spPr>
          <a:xfrm>
            <a:off x="62484" y="0"/>
            <a:ext cx="0" cy="688975"/>
          </a:xfrm>
          <a:custGeom>
            <a:avLst/>
            <a:gdLst/>
            <a:ahLst/>
            <a:cxnLst/>
            <a:rect l="l" t="t" r="r" b="b"/>
            <a:pathLst>
              <a:path h="688975">
                <a:moveTo>
                  <a:pt x="0" y="0"/>
                </a:moveTo>
                <a:lnTo>
                  <a:pt x="0" y="688848"/>
                </a:lnTo>
              </a:path>
            </a:pathLst>
          </a:custGeom>
          <a:ln w="45720">
            <a:solidFill>
              <a:srgbClr val="446C70"/>
            </a:solidFill>
          </a:ln>
        </p:spPr>
        <p:txBody>
          <a:bodyPr wrap="square" lIns="0" tIns="0" rIns="0" bIns="0" rtlCol="0"/>
          <a:lstStyle/>
          <a:p/>
        </p:txBody>
      </p:sp>
      <p:sp>
        <p:nvSpPr>
          <p:cNvPr id="6" name="object 6"/>
          <p:cNvSpPr/>
          <p:nvPr/>
        </p:nvSpPr>
        <p:spPr>
          <a:xfrm>
            <a:off x="9777983" y="3739896"/>
            <a:ext cx="1542415" cy="1544320"/>
          </a:xfrm>
          <a:custGeom>
            <a:avLst/>
            <a:gdLst/>
            <a:ahLst/>
            <a:cxnLst/>
            <a:rect l="l" t="t" r="r" b="b"/>
            <a:pathLst>
              <a:path w="1542415" h="1544320">
                <a:moveTo>
                  <a:pt x="771144" y="0"/>
                </a:moveTo>
                <a:lnTo>
                  <a:pt x="722382" y="1518"/>
                </a:lnTo>
                <a:lnTo>
                  <a:pt x="674425" y="6013"/>
                </a:lnTo>
                <a:lnTo>
                  <a:pt x="627363" y="13395"/>
                </a:lnTo>
                <a:lnTo>
                  <a:pt x="581288" y="23573"/>
                </a:lnTo>
                <a:lnTo>
                  <a:pt x="536288" y="36456"/>
                </a:lnTo>
                <a:lnTo>
                  <a:pt x="492455" y="51954"/>
                </a:lnTo>
                <a:lnTo>
                  <a:pt x="449880" y="69977"/>
                </a:lnTo>
                <a:lnTo>
                  <a:pt x="408651" y="90435"/>
                </a:lnTo>
                <a:lnTo>
                  <a:pt x="368861" y="113237"/>
                </a:lnTo>
                <a:lnTo>
                  <a:pt x="330599" y="138292"/>
                </a:lnTo>
                <a:lnTo>
                  <a:pt x="293955" y="165510"/>
                </a:lnTo>
                <a:lnTo>
                  <a:pt x="259020" y="194802"/>
                </a:lnTo>
                <a:lnTo>
                  <a:pt x="225885" y="226075"/>
                </a:lnTo>
                <a:lnTo>
                  <a:pt x="194639" y="259241"/>
                </a:lnTo>
                <a:lnTo>
                  <a:pt x="165374" y="294209"/>
                </a:lnTo>
                <a:lnTo>
                  <a:pt x="138179" y="330887"/>
                </a:lnTo>
                <a:lnTo>
                  <a:pt x="113145" y="369187"/>
                </a:lnTo>
                <a:lnTo>
                  <a:pt x="90363" y="409017"/>
                </a:lnTo>
                <a:lnTo>
                  <a:pt x="69922" y="450287"/>
                </a:lnTo>
                <a:lnTo>
                  <a:pt x="51914" y="492906"/>
                </a:lnTo>
                <a:lnTo>
                  <a:pt x="36428" y="536785"/>
                </a:lnTo>
                <a:lnTo>
                  <a:pt x="23555" y="581833"/>
                </a:lnTo>
                <a:lnTo>
                  <a:pt x="13385" y="627959"/>
                </a:lnTo>
                <a:lnTo>
                  <a:pt x="6009" y="675074"/>
                </a:lnTo>
                <a:lnTo>
                  <a:pt x="1517" y="723086"/>
                </a:lnTo>
                <a:lnTo>
                  <a:pt x="0" y="771905"/>
                </a:lnTo>
                <a:lnTo>
                  <a:pt x="1517" y="820725"/>
                </a:lnTo>
                <a:lnTo>
                  <a:pt x="6009" y="868737"/>
                </a:lnTo>
                <a:lnTo>
                  <a:pt x="13385" y="915852"/>
                </a:lnTo>
                <a:lnTo>
                  <a:pt x="23555" y="961978"/>
                </a:lnTo>
                <a:lnTo>
                  <a:pt x="36428" y="1007026"/>
                </a:lnTo>
                <a:lnTo>
                  <a:pt x="51914" y="1050905"/>
                </a:lnTo>
                <a:lnTo>
                  <a:pt x="69922" y="1093524"/>
                </a:lnTo>
                <a:lnTo>
                  <a:pt x="90363" y="1134794"/>
                </a:lnTo>
                <a:lnTo>
                  <a:pt x="113145" y="1174624"/>
                </a:lnTo>
                <a:lnTo>
                  <a:pt x="138179" y="1212924"/>
                </a:lnTo>
                <a:lnTo>
                  <a:pt x="165374" y="1249602"/>
                </a:lnTo>
                <a:lnTo>
                  <a:pt x="194639" y="1284570"/>
                </a:lnTo>
                <a:lnTo>
                  <a:pt x="225885" y="1317736"/>
                </a:lnTo>
                <a:lnTo>
                  <a:pt x="259020" y="1349009"/>
                </a:lnTo>
                <a:lnTo>
                  <a:pt x="293955" y="1378301"/>
                </a:lnTo>
                <a:lnTo>
                  <a:pt x="330599" y="1405519"/>
                </a:lnTo>
                <a:lnTo>
                  <a:pt x="368861" y="1430574"/>
                </a:lnTo>
                <a:lnTo>
                  <a:pt x="408651" y="1453376"/>
                </a:lnTo>
                <a:lnTo>
                  <a:pt x="449880" y="1473834"/>
                </a:lnTo>
                <a:lnTo>
                  <a:pt x="492455" y="1491857"/>
                </a:lnTo>
                <a:lnTo>
                  <a:pt x="536288" y="1507355"/>
                </a:lnTo>
                <a:lnTo>
                  <a:pt x="581288" y="1520238"/>
                </a:lnTo>
                <a:lnTo>
                  <a:pt x="627363" y="1530416"/>
                </a:lnTo>
                <a:lnTo>
                  <a:pt x="674425" y="1537798"/>
                </a:lnTo>
                <a:lnTo>
                  <a:pt x="722382" y="1542293"/>
                </a:lnTo>
                <a:lnTo>
                  <a:pt x="771144" y="1543811"/>
                </a:lnTo>
                <a:lnTo>
                  <a:pt x="819905" y="1542293"/>
                </a:lnTo>
                <a:lnTo>
                  <a:pt x="867862" y="1537798"/>
                </a:lnTo>
                <a:lnTo>
                  <a:pt x="914924" y="1530416"/>
                </a:lnTo>
                <a:lnTo>
                  <a:pt x="960999" y="1520238"/>
                </a:lnTo>
                <a:lnTo>
                  <a:pt x="1005999" y="1507355"/>
                </a:lnTo>
                <a:lnTo>
                  <a:pt x="1049832" y="1491857"/>
                </a:lnTo>
                <a:lnTo>
                  <a:pt x="1092407" y="1473834"/>
                </a:lnTo>
                <a:lnTo>
                  <a:pt x="1133636" y="1453376"/>
                </a:lnTo>
                <a:lnTo>
                  <a:pt x="1173426" y="1430574"/>
                </a:lnTo>
                <a:lnTo>
                  <a:pt x="1211688" y="1405519"/>
                </a:lnTo>
                <a:lnTo>
                  <a:pt x="1248332" y="1378301"/>
                </a:lnTo>
                <a:lnTo>
                  <a:pt x="1283267" y="1349009"/>
                </a:lnTo>
                <a:lnTo>
                  <a:pt x="1316402" y="1317736"/>
                </a:lnTo>
                <a:lnTo>
                  <a:pt x="1347648" y="1284570"/>
                </a:lnTo>
                <a:lnTo>
                  <a:pt x="1376913" y="1249602"/>
                </a:lnTo>
                <a:lnTo>
                  <a:pt x="1404108" y="1212924"/>
                </a:lnTo>
                <a:lnTo>
                  <a:pt x="1429142" y="1174624"/>
                </a:lnTo>
                <a:lnTo>
                  <a:pt x="1451924" y="1134794"/>
                </a:lnTo>
                <a:lnTo>
                  <a:pt x="1472365" y="1093524"/>
                </a:lnTo>
                <a:lnTo>
                  <a:pt x="1490373" y="1050905"/>
                </a:lnTo>
                <a:lnTo>
                  <a:pt x="1505859" y="1007026"/>
                </a:lnTo>
                <a:lnTo>
                  <a:pt x="1518732" y="961978"/>
                </a:lnTo>
                <a:lnTo>
                  <a:pt x="1528902" y="915852"/>
                </a:lnTo>
                <a:lnTo>
                  <a:pt x="1536278" y="868737"/>
                </a:lnTo>
                <a:lnTo>
                  <a:pt x="1540770" y="820725"/>
                </a:lnTo>
                <a:lnTo>
                  <a:pt x="1542288" y="771905"/>
                </a:lnTo>
                <a:lnTo>
                  <a:pt x="1540770" y="723086"/>
                </a:lnTo>
                <a:lnTo>
                  <a:pt x="1536278" y="675074"/>
                </a:lnTo>
                <a:lnTo>
                  <a:pt x="1528902" y="627959"/>
                </a:lnTo>
                <a:lnTo>
                  <a:pt x="1518732" y="581833"/>
                </a:lnTo>
                <a:lnTo>
                  <a:pt x="1505859" y="536785"/>
                </a:lnTo>
                <a:lnTo>
                  <a:pt x="1490373" y="492906"/>
                </a:lnTo>
                <a:lnTo>
                  <a:pt x="1472365" y="450287"/>
                </a:lnTo>
                <a:lnTo>
                  <a:pt x="1451924" y="409017"/>
                </a:lnTo>
                <a:lnTo>
                  <a:pt x="1429142" y="369187"/>
                </a:lnTo>
                <a:lnTo>
                  <a:pt x="1404108" y="330887"/>
                </a:lnTo>
                <a:lnTo>
                  <a:pt x="1376913" y="294209"/>
                </a:lnTo>
                <a:lnTo>
                  <a:pt x="1347648" y="259241"/>
                </a:lnTo>
                <a:lnTo>
                  <a:pt x="1316402" y="226075"/>
                </a:lnTo>
                <a:lnTo>
                  <a:pt x="1283267" y="194802"/>
                </a:lnTo>
                <a:lnTo>
                  <a:pt x="1248332" y="165510"/>
                </a:lnTo>
                <a:lnTo>
                  <a:pt x="1211688" y="138292"/>
                </a:lnTo>
                <a:lnTo>
                  <a:pt x="1173426" y="113237"/>
                </a:lnTo>
                <a:lnTo>
                  <a:pt x="1133636" y="90435"/>
                </a:lnTo>
                <a:lnTo>
                  <a:pt x="1092407" y="69977"/>
                </a:lnTo>
                <a:lnTo>
                  <a:pt x="1049832" y="51954"/>
                </a:lnTo>
                <a:lnTo>
                  <a:pt x="1005999" y="36456"/>
                </a:lnTo>
                <a:lnTo>
                  <a:pt x="960999" y="23573"/>
                </a:lnTo>
                <a:lnTo>
                  <a:pt x="914924" y="13395"/>
                </a:lnTo>
                <a:lnTo>
                  <a:pt x="867862" y="6013"/>
                </a:lnTo>
                <a:lnTo>
                  <a:pt x="819905" y="1518"/>
                </a:lnTo>
                <a:lnTo>
                  <a:pt x="771144" y="0"/>
                </a:lnTo>
                <a:close/>
              </a:path>
            </a:pathLst>
          </a:custGeom>
          <a:solidFill>
            <a:srgbClr val="278696">
              <a:alpha val="79998"/>
            </a:srgbClr>
          </a:solidFill>
        </p:spPr>
        <p:txBody>
          <a:bodyPr wrap="square" lIns="0" tIns="0" rIns="0" bIns="0" rtlCol="0"/>
          <a:lstStyle/>
          <a:p/>
        </p:txBody>
      </p:sp>
      <p:sp>
        <p:nvSpPr>
          <p:cNvPr id="7" name="object 7"/>
          <p:cNvSpPr/>
          <p:nvPr/>
        </p:nvSpPr>
        <p:spPr>
          <a:xfrm>
            <a:off x="9799319" y="5023103"/>
            <a:ext cx="1024255" cy="1022985"/>
          </a:xfrm>
          <a:custGeom>
            <a:avLst/>
            <a:gdLst/>
            <a:ahLst/>
            <a:cxnLst/>
            <a:rect l="l" t="t" r="r" b="b"/>
            <a:pathLst>
              <a:path w="1024254" h="1022985">
                <a:moveTo>
                  <a:pt x="512063" y="0"/>
                </a:moveTo>
                <a:lnTo>
                  <a:pt x="465452" y="2090"/>
                </a:lnTo>
                <a:lnTo>
                  <a:pt x="420013" y="8239"/>
                </a:lnTo>
                <a:lnTo>
                  <a:pt x="375928" y="18268"/>
                </a:lnTo>
                <a:lnTo>
                  <a:pt x="333378" y="31995"/>
                </a:lnTo>
                <a:lnTo>
                  <a:pt x="292543" y="49240"/>
                </a:lnTo>
                <a:lnTo>
                  <a:pt x="253604" y="69821"/>
                </a:lnTo>
                <a:lnTo>
                  <a:pt x="216742" y="93559"/>
                </a:lnTo>
                <a:lnTo>
                  <a:pt x="182137" y="120272"/>
                </a:lnTo>
                <a:lnTo>
                  <a:pt x="149971" y="149780"/>
                </a:lnTo>
                <a:lnTo>
                  <a:pt x="120423" y="181902"/>
                </a:lnTo>
                <a:lnTo>
                  <a:pt x="93674" y="216458"/>
                </a:lnTo>
                <a:lnTo>
                  <a:pt x="69906" y="253266"/>
                </a:lnTo>
                <a:lnTo>
                  <a:pt x="49299" y="292146"/>
                </a:lnTo>
                <a:lnTo>
                  <a:pt x="32033" y="332917"/>
                </a:lnTo>
                <a:lnTo>
                  <a:pt x="18289" y="375399"/>
                </a:lnTo>
                <a:lnTo>
                  <a:pt x="8249" y="419411"/>
                </a:lnTo>
                <a:lnTo>
                  <a:pt x="2092" y="464772"/>
                </a:lnTo>
                <a:lnTo>
                  <a:pt x="0" y="511302"/>
                </a:lnTo>
                <a:lnTo>
                  <a:pt x="2092" y="557840"/>
                </a:lnTo>
                <a:lnTo>
                  <a:pt x="8249" y="603209"/>
                </a:lnTo>
                <a:lnTo>
                  <a:pt x="18289" y="647226"/>
                </a:lnTo>
                <a:lnTo>
                  <a:pt x="32033" y="689711"/>
                </a:lnTo>
                <a:lnTo>
                  <a:pt x="49299" y="730485"/>
                </a:lnTo>
                <a:lnTo>
                  <a:pt x="69906" y="769366"/>
                </a:lnTo>
                <a:lnTo>
                  <a:pt x="93674" y="806173"/>
                </a:lnTo>
                <a:lnTo>
                  <a:pt x="120423" y="840727"/>
                </a:lnTo>
                <a:lnTo>
                  <a:pt x="149971" y="872847"/>
                </a:lnTo>
                <a:lnTo>
                  <a:pt x="182137" y="902352"/>
                </a:lnTo>
                <a:lnTo>
                  <a:pt x="216742" y="929062"/>
                </a:lnTo>
                <a:lnTo>
                  <a:pt x="253604" y="952796"/>
                </a:lnTo>
                <a:lnTo>
                  <a:pt x="292543" y="973374"/>
                </a:lnTo>
                <a:lnTo>
                  <a:pt x="333378" y="990615"/>
                </a:lnTo>
                <a:lnTo>
                  <a:pt x="375928" y="1004339"/>
                </a:lnTo>
                <a:lnTo>
                  <a:pt x="420013" y="1014366"/>
                </a:lnTo>
                <a:lnTo>
                  <a:pt x="465452" y="1020514"/>
                </a:lnTo>
                <a:lnTo>
                  <a:pt x="512063" y="1022604"/>
                </a:lnTo>
                <a:lnTo>
                  <a:pt x="558675" y="1020514"/>
                </a:lnTo>
                <a:lnTo>
                  <a:pt x="604114" y="1014366"/>
                </a:lnTo>
                <a:lnTo>
                  <a:pt x="648199" y="1004339"/>
                </a:lnTo>
                <a:lnTo>
                  <a:pt x="690749" y="990615"/>
                </a:lnTo>
                <a:lnTo>
                  <a:pt x="731584" y="973374"/>
                </a:lnTo>
                <a:lnTo>
                  <a:pt x="770523" y="952796"/>
                </a:lnTo>
                <a:lnTo>
                  <a:pt x="807385" y="929062"/>
                </a:lnTo>
                <a:lnTo>
                  <a:pt x="841990" y="902352"/>
                </a:lnTo>
                <a:lnTo>
                  <a:pt x="874156" y="872847"/>
                </a:lnTo>
                <a:lnTo>
                  <a:pt x="903704" y="840727"/>
                </a:lnTo>
                <a:lnTo>
                  <a:pt x="930453" y="806173"/>
                </a:lnTo>
                <a:lnTo>
                  <a:pt x="954221" y="769366"/>
                </a:lnTo>
                <a:lnTo>
                  <a:pt x="974828" y="730485"/>
                </a:lnTo>
                <a:lnTo>
                  <a:pt x="992094" y="689711"/>
                </a:lnTo>
                <a:lnTo>
                  <a:pt x="1005838" y="647226"/>
                </a:lnTo>
                <a:lnTo>
                  <a:pt x="1015878" y="603209"/>
                </a:lnTo>
                <a:lnTo>
                  <a:pt x="1022035" y="557840"/>
                </a:lnTo>
                <a:lnTo>
                  <a:pt x="1024127" y="511302"/>
                </a:lnTo>
                <a:lnTo>
                  <a:pt x="1022035" y="464772"/>
                </a:lnTo>
                <a:lnTo>
                  <a:pt x="1015878" y="419411"/>
                </a:lnTo>
                <a:lnTo>
                  <a:pt x="1005838" y="375399"/>
                </a:lnTo>
                <a:lnTo>
                  <a:pt x="992094" y="332917"/>
                </a:lnTo>
                <a:lnTo>
                  <a:pt x="974828" y="292146"/>
                </a:lnTo>
                <a:lnTo>
                  <a:pt x="954221" y="253266"/>
                </a:lnTo>
                <a:lnTo>
                  <a:pt x="930453" y="216458"/>
                </a:lnTo>
                <a:lnTo>
                  <a:pt x="903704" y="181902"/>
                </a:lnTo>
                <a:lnTo>
                  <a:pt x="874156" y="149780"/>
                </a:lnTo>
                <a:lnTo>
                  <a:pt x="841990" y="120272"/>
                </a:lnTo>
                <a:lnTo>
                  <a:pt x="807385" y="93559"/>
                </a:lnTo>
                <a:lnTo>
                  <a:pt x="770523" y="69821"/>
                </a:lnTo>
                <a:lnTo>
                  <a:pt x="731584" y="49240"/>
                </a:lnTo>
                <a:lnTo>
                  <a:pt x="690749" y="31995"/>
                </a:lnTo>
                <a:lnTo>
                  <a:pt x="648199" y="18268"/>
                </a:lnTo>
                <a:lnTo>
                  <a:pt x="604114" y="8239"/>
                </a:lnTo>
                <a:lnTo>
                  <a:pt x="558675" y="2090"/>
                </a:lnTo>
                <a:lnTo>
                  <a:pt x="512063" y="0"/>
                </a:lnTo>
                <a:close/>
              </a:path>
            </a:pathLst>
          </a:custGeom>
          <a:solidFill>
            <a:srgbClr val="E6AE00">
              <a:alpha val="79998"/>
            </a:srgbClr>
          </a:solidFill>
        </p:spPr>
        <p:txBody>
          <a:bodyPr wrap="square" lIns="0" tIns="0" rIns="0" bIns="0" rtlCol="0"/>
          <a:lstStyle/>
          <a:p/>
        </p:txBody>
      </p:sp>
      <p:sp>
        <p:nvSpPr>
          <p:cNvPr id="8" name="object 8"/>
          <p:cNvSpPr/>
          <p:nvPr/>
        </p:nvSpPr>
        <p:spPr>
          <a:xfrm>
            <a:off x="10875264" y="3689603"/>
            <a:ext cx="472440" cy="469900"/>
          </a:xfrm>
          <a:custGeom>
            <a:avLst/>
            <a:gdLst/>
            <a:ahLst/>
            <a:cxnLst/>
            <a:rect l="l" t="t" r="r" b="b"/>
            <a:pathLst>
              <a:path w="472440" h="469900">
                <a:moveTo>
                  <a:pt x="236219" y="0"/>
                </a:moveTo>
                <a:lnTo>
                  <a:pt x="188622" y="4766"/>
                </a:lnTo>
                <a:lnTo>
                  <a:pt x="144285" y="18436"/>
                </a:lnTo>
                <a:lnTo>
                  <a:pt x="104161" y="40069"/>
                </a:lnTo>
                <a:lnTo>
                  <a:pt x="69199" y="68722"/>
                </a:lnTo>
                <a:lnTo>
                  <a:pt x="40351" y="103454"/>
                </a:lnTo>
                <a:lnTo>
                  <a:pt x="18567" y="143321"/>
                </a:lnTo>
                <a:lnTo>
                  <a:pt x="4800" y="187382"/>
                </a:lnTo>
                <a:lnTo>
                  <a:pt x="0" y="234696"/>
                </a:lnTo>
                <a:lnTo>
                  <a:pt x="4800" y="282009"/>
                </a:lnTo>
                <a:lnTo>
                  <a:pt x="18567" y="326070"/>
                </a:lnTo>
                <a:lnTo>
                  <a:pt x="40351" y="365937"/>
                </a:lnTo>
                <a:lnTo>
                  <a:pt x="69199" y="400669"/>
                </a:lnTo>
                <a:lnTo>
                  <a:pt x="104161" y="429322"/>
                </a:lnTo>
                <a:lnTo>
                  <a:pt x="144285" y="450955"/>
                </a:lnTo>
                <a:lnTo>
                  <a:pt x="188622" y="464625"/>
                </a:lnTo>
                <a:lnTo>
                  <a:pt x="236219" y="469392"/>
                </a:lnTo>
                <a:lnTo>
                  <a:pt x="283817" y="464625"/>
                </a:lnTo>
                <a:lnTo>
                  <a:pt x="328154" y="450955"/>
                </a:lnTo>
                <a:lnTo>
                  <a:pt x="368278" y="429322"/>
                </a:lnTo>
                <a:lnTo>
                  <a:pt x="403240" y="400669"/>
                </a:lnTo>
                <a:lnTo>
                  <a:pt x="432088" y="365937"/>
                </a:lnTo>
                <a:lnTo>
                  <a:pt x="453872" y="326070"/>
                </a:lnTo>
                <a:lnTo>
                  <a:pt x="467639" y="282009"/>
                </a:lnTo>
                <a:lnTo>
                  <a:pt x="472439" y="234696"/>
                </a:lnTo>
                <a:lnTo>
                  <a:pt x="467639" y="187382"/>
                </a:lnTo>
                <a:lnTo>
                  <a:pt x="453872" y="143321"/>
                </a:lnTo>
                <a:lnTo>
                  <a:pt x="432088" y="103454"/>
                </a:lnTo>
                <a:lnTo>
                  <a:pt x="403240" y="68722"/>
                </a:lnTo>
                <a:lnTo>
                  <a:pt x="368278" y="40069"/>
                </a:lnTo>
                <a:lnTo>
                  <a:pt x="328154" y="18436"/>
                </a:lnTo>
                <a:lnTo>
                  <a:pt x="283817" y="4766"/>
                </a:lnTo>
                <a:lnTo>
                  <a:pt x="236219" y="0"/>
                </a:lnTo>
                <a:close/>
              </a:path>
            </a:pathLst>
          </a:custGeom>
          <a:solidFill>
            <a:srgbClr val="427441">
              <a:alpha val="58822"/>
            </a:srgbClr>
          </a:solidFill>
        </p:spPr>
        <p:txBody>
          <a:bodyPr wrap="square" lIns="0" tIns="0" rIns="0" bIns="0" rtlCol="0"/>
          <a:lstStyle/>
          <a:p/>
        </p:txBody>
      </p:sp>
      <p:sp>
        <p:nvSpPr>
          <p:cNvPr id="9" name="object 9"/>
          <p:cNvSpPr/>
          <p:nvPr/>
        </p:nvSpPr>
        <p:spPr>
          <a:xfrm>
            <a:off x="9261347" y="4347971"/>
            <a:ext cx="715010" cy="715010"/>
          </a:xfrm>
          <a:custGeom>
            <a:avLst/>
            <a:gdLst/>
            <a:ahLst/>
            <a:cxnLst/>
            <a:rect l="l" t="t" r="r" b="b"/>
            <a:pathLst>
              <a:path w="715009" h="715010">
                <a:moveTo>
                  <a:pt x="357377" y="0"/>
                </a:moveTo>
                <a:lnTo>
                  <a:pt x="308887" y="3262"/>
                </a:lnTo>
                <a:lnTo>
                  <a:pt x="262378" y="12767"/>
                </a:lnTo>
                <a:lnTo>
                  <a:pt x="218277" y="28086"/>
                </a:lnTo>
                <a:lnTo>
                  <a:pt x="177009" y="48796"/>
                </a:lnTo>
                <a:lnTo>
                  <a:pt x="139001" y="74469"/>
                </a:lnTo>
                <a:lnTo>
                  <a:pt x="104679" y="104679"/>
                </a:lnTo>
                <a:lnTo>
                  <a:pt x="74469" y="139001"/>
                </a:lnTo>
                <a:lnTo>
                  <a:pt x="48796" y="177009"/>
                </a:lnTo>
                <a:lnTo>
                  <a:pt x="28086" y="218277"/>
                </a:lnTo>
                <a:lnTo>
                  <a:pt x="12767" y="262378"/>
                </a:lnTo>
                <a:lnTo>
                  <a:pt x="3262" y="308887"/>
                </a:lnTo>
                <a:lnTo>
                  <a:pt x="0" y="357377"/>
                </a:lnTo>
                <a:lnTo>
                  <a:pt x="3262" y="405868"/>
                </a:lnTo>
                <a:lnTo>
                  <a:pt x="12767" y="452377"/>
                </a:lnTo>
                <a:lnTo>
                  <a:pt x="28086" y="496478"/>
                </a:lnTo>
                <a:lnTo>
                  <a:pt x="48796" y="537746"/>
                </a:lnTo>
                <a:lnTo>
                  <a:pt x="74469" y="575754"/>
                </a:lnTo>
                <a:lnTo>
                  <a:pt x="104679" y="610076"/>
                </a:lnTo>
                <a:lnTo>
                  <a:pt x="139001" y="640286"/>
                </a:lnTo>
                <a:lnTo>
                  <a:pt x="177009" y="665959"/>
                </a:lnTo>
                <a:lnTo>
                  <a:pt x="218277" y="686669"/>
                </a:lnTo>
                <a:lnTo>
                  <a:pt x="262378" y="701988"/>
                </a:lnTo>
                <a:lnTo>
                  <a:pt x="308887" y="711493"/>
                </a:lnTo>
                <a:lnTo>
                  <a:pt x="357377" y="714755"/>
                </a:lnTo>
                <a:lnTo>
                  <a:pt x="405868" y="711493"/>
                </a:lnTo>
                <a:lnTo>
                  <a:pt x="452377" y="701988"/>
                </a:lnTo>
                <a:lnTo>
                  <a:pt x="496478" y="686669"/>
                </a:lnTo>
                <a:lnTo>
                  <a:pt x="537746" y="665959"/>
                </a:lnTo>
                <a:lnTo>
                  <a:pt x="575754" y="640286"/>
                </a:lnTo>
                <a:lnTo>
                  <a:pt x="610076" y="610076"/>
                </a:lnTo>
                <a:lnTo>
                  <a:pt x="640286" y="575754"/>
                </a:lnTo>
                <a:lnTo>
                  <a:pt x="665959" y="537746"/>
                </a:lnTo>
                <a:lnTo>
                  <a:pt x="686669" y="496478"/>
                </a:lnTo>
                <a:lnTo>
                  <a:pt x="701988" y="452377"/>
                </a:lnTo>
                <a:lnTo>
                  <a:pt x="711493" y="405868"/>
                </a:lnTo>
                <a:lnTo>
                  <a:pt x="714755" y="357377"/>
                </a:lnTo>
                <a:lnTo>
                  <a:pt x="711493" y="308887"/>
                </a:lnTo>
                <a:lnTo>
                  <a:pt x="701988" y="262378"/>
                </a:lnTo>
                <a:lnTo>
                  <a:pt x="686669" y="218277"/>
                </a:lnTo>
                <a:lnTo>
                  <a:pt x="665959" y="177009"/>
                </a:lnTo>
                <a:lnTo>
                  <a:pt x="640286" y="139001"/>
                </a:lnTo>
                <a:lnTo>
                  <a:pt x="610076" y="104679"/>
                </a:lnTo>
                <a:lnTo>
                  <a:pt x="575754" y="74469"/>
                </a:lnTo>
                <a:lnTo>
                  <a:pt x="537746" y="48796"/>
                </a:lnTo>
                <a:lnTo>
                  <a:pt x="496478" y="28086"/>
                </a:lnTo>
                <a:lnTo>
                  <a:pt x="452377" y="12767"/>
                </a:lnTo>
                <a:lnTo>
                  <a:pt x="405868" y="3262"/>
                </a:lnTo>
                <a:lnTo>
                  <a:pt x="357377" y="0"/>
                </a:lnTo>
                <a:close/>
              </a:path>
            </a:pathLst>
          </a:custGeom>
          <a:solidFill>
            <a:srgbClr val="093E44">
              <a:alpha val="79998"/>
            </a:srgbClr>
          </a:solidFill>
        </p:spPr>
        <p:txBody>
          <a:bodyPr wrap="square" lIns="0" tIns="0" rIns="0" bIns="0" rtlCol="0"/>
          <a:lstStyle/>
          <a:p/>
        </p:txBody>
      </p:sp>
      <p:sp>
        <p:nvSpPr>
          <p:cNvPr id="10" name="object 10"/>
          <p:cNvSpPr/>
          <p:nvPr/>
        </p:nvSpPr>
        <p:spPr>
          <a:xfrm>
            <a:off x="8436467" y="6347459"/>
            <a:ext cx="1267460" cy="510540"/>
          </a:xfrm>
          <a:custGeom>
            <a:avLst/>
            <a:gdLst/>
            <a:ahLst/>
            <a:cxnLst/>
            <a:rect l="l" t="t" r="r" b="b"/>
            <a:pathLst>
              <a:path w="1267459" h="510540">
                <a:moveTo>
                  <a:pt x="633617" y="0"/>
                </a:moveTo>
                <a:lnTo>
                  <a:pt x="585221" y="1778"/>
                </a:lnTo>
                <a:lnTo>
                  <a:pt x="537791" y="7030"/>
                </a:lnTo>
                <a:lnTo>
                  <a:pt x="491453" y="15631"/>
                </a:lnTo>
                <a:lnTo>
                  <a:pt x="446331" y="27454"/>
                </a:lnTo>
                <a:lnTo>
                  <a:pt x="402552" y="42375"/>
                </a:lnTo>
                <a:lnTo>
                  <a:pt x="360240" y="60268"/>
                </a:lnTo>
                <a:lnTo>
                  <a:pt x="319521" y="81008"/>
                </a:lnTo>
                <a:lnTo>
                  <a:pt x="280521" y="104470"/>
                </a:lnTo>
                <a:lnTo>
                  <a:pt x="243364" y="130527"/>
                </a:lnTo>
                <a:lnTo>
                  <a:pt x="208177" y="159055"/>
                </a:lnTo>
                <a:lnTo>
                  <a:pt x="175084" y="189928"/>
                </a:lnTo>
                <a:lnTo>
                  <a:pt x="144210" y="223021"/>
                </a:lnTo>
                <a:lnTo>
                  <a:pt x="115683" y="258209"/>
                </a:lnTo>
                <a:lnTo>
                  <a:pt x="89625" y="295365"/>
                </a:lnTo>
                <a:lnTo>
                  <a:pt x="66164" y="334366"/>
                </a:lnTo>
                <a:lnTo>
                  <a:pt x="45424" y="375084"/>
                </a:lnTo>
                <a:lnTo>
                  <a:pt x="27531" y="417396"/>
                </a:lnTo>
                <a:lnTo>
                  <a:pt x="12610" y="461176"/>
                </a:lnTo>
                <a:lnTo>
                  <a:pt x="787" y="506297"/>
                </a:lnTo>
                <a:lnTo>
                  <a:pt x="0" y="510538"/>
                </a:lnTo>
                <a:lnTo>
                  <a:pt x="1267235" y="510538"/>
                </a:lnTo>
                <a:lnTo>
                  <a:pt x="1254624" y="461176"/>
                </a:lnTo>
                <a:lnTo>
                  <a:pt x="1239703" y="417396"/>
                </a:lnTo>
                <a:lnTo>
                  <a:pt x="1221810" y="375084"/>
                </a:lnTo>
                <a:lnTo>
                  <a:pt x="1201070" y="334366"/>
                </a:lnTo>
                <a:lnTo>
                  <a:pt x="1177609" y="295365"/>
                </a:lnTo>
                <a:lnTo>
                  <a:pt x="1151552" y="258209"/>
                </a:lnTo>
                <a:lnTo>
                  <a:pt x="1123024" y="223021"/>
                </a:lnTo>
                <a:lnTo>
                  <a:pt x="1092151" y="189928"/>
                </a:lnTo>
                <a:lnTo>
                  <a:pt x="1059058" y="159055"/>
                </a:lnTo>
                <a:lnTo>
                  <a:pt x="1023870" y="130527"/>
                </a:lnTo>
                <a:lnTo>
                  <a:pt x="986713" y="104470"/>
                </a:lnTo>
                <a:lnTo>
                  <a:pt x="947713" y="81008"/>
                </a:lnTo>
                <a:lnTo>
                  <a:pt x="906994" y="60268"/>
                </a:lnTo>
                <a:lnTo>
                  <a:pt x="864682" y="42375"/>
                </a:lnTo>
                <a:lnTo>
                  <a:pt x="820903" y="27454"/>
                </a:lnTo>
                <a:lnTo>
                  <a:pt x="775782" y="15631"/>
                </a:lnTo>
                <a:lnTo>
                  <a:pt x="729443" y="7030"/>
                </a:lnTo>
                <a:lnTo>
                  <a:pt x="682013" y="1778"/>
                </a:lnTo>
                <a:lnTo>
                  <a:pt x="633617" y="0"/>
                </a:lnTo>
                <a:close/>
              </a:path>
            </a:pathLst>
          </a:custGeom>
          <a:solidFill>
            <a:srgbClr val="278696">
              <a:alpha val="79998"/>
            </a:srgbClr>
          </a:solidFill>
        </p:spPr>
        <p:txBody>
          <a:bodyPr wrap="square" lIns="0" tIns="0" rIns="0" bIns="0" rtlCol="0"/>
          <a:lstStyle/>
          <a:p/>
        </p:txBody>
      </p:sp>
      <p:sp>
        <p:nvSpPr>
          <p:cNvPr id="11" name="object 11"/>
          <p:cNvSpPr/>
          <p:nvPr/>
        </p:nvSpPr>
        <p:spPr>
          <a:xfrm>
            <a:off x="9422892" y="6358128"/>
            <a:ext cx="553720" cy="500380"/>
          </a:xfrm>
          <a:custGeom>
            <a:avLst/>
            <a:gdLst/>
            <a:ahLst/>
            <a:cxnLst/>
            <a:rect l="l" t="t" r="r" b="b"/>
            <a:pathLst>
              <a:path w="553720" h="500379">
                <a:moveTo>
                  <a:pt x="276605" y="0"/>
                </a:moveTo>
                <a:lnTo>
                  <a:pt x="226881" y="4431"/>
                </a:lnTo>
                <a:lnTo>
                  <a:pt x="180082" y="17209"/>
                </a:lnTo>
                <a:lnTo>
                  <a:pt x="136990" y="37555"/>
                </a:lnTo>
                <a:lnTo>
                  <a:pt x="98385" y="64693"/>
                </a:lnTo>
                <a:lnTo>
                  <a:pt x="65049" y="97847"/>
                </a:lnTo>
                <a:lnTo>
                  <a:pt x="37761" y="136239"/>
                </a:lnTo>
                <a:lnTo>
                  <a:pt x="17303" y="179094"/>
                </a:lnTo>
                <a:lnTo>
                  <a:pt x="4455" y="225633"/>
                </a:lnTo>
                <a:lnTo>
                  <a:pt x="0" y="275082"/>
                </a:lnTo>
                <a:lnTo>
                  <a:pt x="4455" y="324528"/>
                </a:lnTo>
                <a:lnTo>
                  <a:pt x="17303" y="371067"/>
                </a:lnTo>
                <a:lnTo>
                  <a:pt x="37761" y="413921"/>
                </a:lnTo>
                <a:lnTo>
                  <a:pt x="65049" y="452313"/>
                </a:lnTo>
                <a:lnTo>
                  <a:pt x="98385" y="485468"/>
                </a:lnTo>
                <a:lnTo>
                  <a:pt x="118872" y="499870"/>
                </a:lnTo>
                <a:lnTo>
                  <a:pt x="434339" y="499870"/>
                </a:lnTo>
                <a:lnTo>
                  <a:pt x="488162" y="452313"/>
                </a:lnTo>
                <a:lnTo>
                  <a:pt x="515450" y="413921"/>
                </a:lnTo>
                <a:lnTo>
                  <a:pt x="535908" y="371067"/>
                </a:lnTo>
                <a:lnTo>
                  <a:pt x="548756" y="324528"/>
                </a:lnTo>
                <a:lnTo>
                  <a:pt x="553211" y="275082"/>
                </a:lnTo>
                <a:lnTo>
                  <a:pt x="548756" y="225633"/>
                </a:lnTo>
                <a:lnTo>
                  <a:pt x="535908" y="179094"/>
                </a:lnTo>
                <a:lnTo>
                  <a:pt x="515450" y="136239"/>
                </a:lnTo>
                <a:lnTo>
                  <a:pt x="488162" y="97847"/>
                </a:lnTo>
                <a:lnTo>
                  <a:pt x="454826" y="64693"/>
                </a:lnTo>
                <a:lnTo>
                  <a:pt x="416221" y="37555"/>
                </a:lnTo>
                <a:lnTo>
                  <a:pt x="373129" y="17209"/>
                </a:lnTo>
                <a:lnTo>
                  <a:pt x="326330" y="4431"/>
                </a:lnTo>
                <a:lnTo>
                  <a:pt x="276605" y="0"/>
                </a:lnTo>
                <a:close/>
              </a:path>
            </a:pathLst>
          </a:custGeom>
          <a:solidFill>
            <a:srgbClr val="AA454A">
              <a:alpha val="58822"/>
            </a:srgbClr>
          </a:solidFill>
        </p:spPr>
        <p:txBody>
          <a:bodyPr wrap="square" lIns="0" tIns="0" rIns="0" bIns="0" rtlCol="0"/>
          <a:lstStyle/>
          <a:p/>
        </p:txBody>
      </p:sp>
      <p:sp>
        <p:nvSpPr>
          <p:cNvPr id="12" name="object 12"/>
          <p:cNvSpPr/>
          <p:nvPr/>
        </p:nvSpPr>
        <p:spPr>
          <a:xfrm>
            <a:off x="7449311" y="379475"/>
            <a:ext cx="426720" cy="425450"/>
          </a:xfrm>
          <a:custGeom>
            <a:avLst/>
            <a:gdLst/>
            <a:ahLst/>
            <a:cxnLst/>
            <a:rect l="l" t="t" r="r" b="b"/>
            <a:pathLst>
              <a:path w="426720" h="425450">
                <a:moveTo>
                  <a:pt x="213360" y="0"/>
                </a:moveTo>
                <a:lnTo>
                  <a:pt x="164432" y="5611"/>
                </a:lnTo>
                <a:lnTo>
                  <a:pt x="119520" y="21598"/>
                </a:lnTo>
                <a:lnTo>
                  <a:pt x="79905" y="46686"/>
                </a:lnTo>
                <a:lnTo>
                  <a:pt x="46866" y="79603"/>
                </a:lnTo>
                <a:lnTo>
                  <a:pt x="21682" y="119076"/>
                </a:lnTo>
                <a:lnTo>
                  <a:pt x="5633" y="163832"/>
                </a:lnTo>
                <a:lnTo>
                  <a:pt x="0" y="212598"/>
                </a:lnTo>
                <a:lnTo>
                  <a:pt x="5633" y="261363"/>
                </a:lnTo>
                <a:lnTo>
                  <a:pt x="21682" y="306119"/>
                </a:lnTo>
                <a:lnTo>
                  <a:pt x="46866" y="345592"/>
                </a:lnTo>
                <a:lnTo>
                  <a:pt x="79905" y="378509"/>
                </a:lnTo>
                <a:lnTo>
                  <a:pt x="119520" y="403597"/>
                </a:lnTo>
                <a:lnTo>
                  <a:pt x="164432" y="419584"/>
                </a:lnTo>
                <a:lnTo>
                  <a:pt x="213360" y="425196"/>
                </a:lnTo>
                <a:lnTo>
                  <a:pt x="262287" y="419584"/>
                </a:lnTo>
                <a:lnTo>
                  <a:pt x="307199" y="403597"/>
                </a:lnTo>
                <a:lnTo>
                  <a:pt x="346814" y="378509"/>
                </a:lnTo>
                <a:lnTo>
                  <a:pt x="379853" y="345592"/>
                </a:lnTo>
                <a:lnTo>
                  <a:pt x="405037" y="306119"/>
                </a:lnTo>
                <a:lnTo>
                  <a:pt x="421086" y="261363"/>
                </a:lnTo>
                <a:lnTo>
                  <a:pt x="426720" y="212598"/>
                </a:lnTo>
                <a:lnTo>
                  <a:pt x="421086" y="163832"/>
                </a:lnTo>
                <a:lnTo>
                  <a:pt x="405037" y="119076"/>
                </a:lnTo>
                <a:lnTo>
                  <a:pt x="379853" y="79603"/>
                </a:lnTo>
                <a:lnTo>
                  <a:pt x="346814" y="46686"/>
                </a:lnTo>
                <a:lnTo>
                  <a:pt x="307199" y="21598"/>
                </a:lnTo>
                <a:lnTo>
                  <a:pt x="262287" y="5611"/>
                </a:lnTo>
                <a:lnTo>
                  <a:pt x="213360" y="0"/>
                </a:lnTo>
                <a:close/>
              </a:path>
            </a:pathLst>
          </a:custGeom>
          <a:solidFill>
            <a:srgbClr val="427441">
              <a:alpha val="58822"/>
            </a:srgbClr>
          </a:solidFill>
        </p:spPr>
        <p:txBody>
          <a:bodyPr wrap="square" lIns="0" tIns="0" rIns="0" bIns="0" rtlCol="0"/>
          <a:lstStyle/>
          <a:p/>
        </p:txBody>
      </p:sp>
      <p:sp>
        <p:nvSpPr>
          <p:cNvPr id="13" name="object 13"/>
          <p:cNvSpPr/>
          <p:nvPr/>
        </p:nvSpPr>
        <p:spPr>
          <a:xfrm>
            <a:off x="7327392" y="1127760"/>
            <a:ext cx="1321435" cy="1321435"/>
          </a:xfrm>
          <a:custGeom>
            <a:avLst/>
            <a:gdLst/>
            <a:ahLst/>
            <a:cxnLst/>
            <a:rect l="l" t="t" r="r" b="b"/>
            <a:pathLst>
              <a:path w="1321434" h="1321435">
                <a:moveTo>
                  <a:pt x="660653" y="0"/>
                </a:moveTo>
                <a:lnTo>
                  <a:pt x="613472" y="1658"/>
                </a:lnTo>
                <a:lnTo>
                  <a:pt x="567186" y="6560"/>
                </a:lnTo>
                <a:lnTo>
                  <a:pt x="521907" y="14593"/>
                </a:lnTo>
                <a:lnTo>
                  <a:pt x="477747" y="25646"/>
                </a:lnTo>
                <a:lnTo>
                  <a:pt x="434818" y="39606"/>
                </a:lnTo>
                <a:lnTo>
                  <a:pt x="393232" y="56362"/>
                </a:lnTo>
                <a:lnTo>
                  <a:pt x="353100" y="75802"/>
                </a:lnTo>
                <a:lnTo>
                  <a:pt x="314534" y="97814"/>
                </a:lnTo>
                <a:lnTo>
                  <a:pt x="277645" y="122287"/>
                </a:lnTo>
                <a:lnTo>
                  <a:pt x="242547" y="149108"/>
                </a:lnTo>
                <a:lnTo>
                  <a:pt x="209350" y="178167"/>
                </a:lnTo>
                <a:lnTo>
                  <a:pt x="178167" y="209350"/>
                </a:lnTo>
                <a:lnTo>
                  <a:pt x="149108" y="242547"/>
                </a:lnTo>
                <a:lnTo>
                  <a:pt x="122287" y="277645"/>
                </a:lnTo>
                <a:lnTo>
                  <a:pt x="97814" y="314534"/>
                </a:lnTo>
                <a:lnTo>
                  <a:pt x="75802" y="353100"/>
                </a:lnTo>
                <a:lnTo>
                  <a:pt x="56362" y="393232"/>
                </a:lnTo>
                <a:lnTo>
                  <a:pt x="39606" y="434818"/>
                </a:lnTo>
                <a:lnTo>
                  <a:pt x="25646" y="477747"/>
                </a:lnTo>
                <a:lnTo>
                  <a:pt x="14593" y="521907"/>
                </a:lnTo>
                <a:lnTo>
                  <a:pt x="6560" y="567186"/>
                </a:lnTo>
                <a:lnTo>
                  <a:pt x="1658" y="613472"/>
                </a:lnTo>
                <a:lnTo>
                  <a:pt x="0" y="660653"/>
                </a:lnTo>
                <a:lnTo>
                  <a:pt x="1658" y="707835"/>
                </a:lnTo>
                <a:lnTo>
                  <a:pt x="6560" y="754121"/>
                </a:lnTo>
                <a:lnTo>
                  <a:pt x="14593" y="799400"/>
                </a:lnTo>
                <a:lnTo>
                  <a:pt x="25646" y="843560"/>
                </a:lnTo>
                <a:lnTo>
                  <a:pt x="39606" y="886489"/>
                </a:lnTo>
                <a:lnTo>
                  <a:pt x="56362" y="928075"/>
                </a:lnTo>
                <a:lnTo>
                  <a:pt x="75802" y="968207"/>
                </a:lnTo>
                <a:lnTo>
                  <a:pt x="97814" y="1006773"/>
                </a:lnTo>
                <a:lnTo>
                  <a:pt x="122287" y="1043662"/>
                </a:lnTo>
                <a:lnTo>
                  <a:pt x="149108" y="1078760"/>
                </a:lnTo>
                <a:lnTo>
                  <a:pt x="178167" y="1111957"/>
                </a:lnTo>
                <a:lnTo>
                  <a:pt x="209350" y="1143140"/>
                </a:lnTo>
                <a:lnTo>
                  <a:pt x="242547" y="1172199"/>
                </a:lnTo>
                <a:lnTo>
                  <a:pt x="277645" y="1199020"/>
                </a:lnTo>
                <a:lnTo>
                  <a:pt x="314534" y="1223493"/>
                </a:lnTo>
                <a:lnTo>
                  <a:pt x="353100" y="1245505"/>
                </a:lnTo>
                <a:lnTo>
                  <a:pt x="393232" y="1264945"/>
                </a:lnTo>
                <a:lnTo>
                  <a:pt x="434818" y="1281701"/>
                </a:lnTo>
                <a:lnTo>
                  <a:pt x="477747" y="1295661"/>
                </a:lnTo>
                <a:lnTo>
                  <a:pt x="521907" y="1306714"/>
                </a:lnTo>
                <a:lnTo>
                  <a:pt x="567186" y="1314747"/>
                </a:lnTo>
                <a:lnTo>
                  <a:pt x="613472" y="1319649"/>
                </a:lnTo>
                <a:lnTo>
                  <a:pt x="660653" y="1321307"/>
                </a:lnTo>
                <a:lnTo>
                  <a:pt x="707835" y="1319649"/>
                </a:lnTo>
                <a:lnTo>
                  <a:pt x="754121" y="1314747"/>
                </a:lnTo>
                <a:lnTo>
                  <a:pt x="799400" y="1306714"/>
                </a:lnTo>
                <a:lnTo>
                  <a:pt x="843560" y="1295661"/>
                </a:lnTo>
                <a:lnTo>
                  <a:pt x="886489" y="1281701"/>
                </a:lnTo>
                <a:lnTo>
                  <a:pt x="928075" y="1264945"/>
                </a:lnTo>
                <a:lnTo>
                  <a:pt x="968207" y="1245505"/>
                </a:lnTo>
                <a:lnTo>
                  <a:pt x="1006773" y="1223493"/>
                </a:lnTo>
                <a:lnTo>
                  <a:pt x="1043662" y="1199020"/>
                </a:lnTo>
                <a:lnTo>
                  <a:pt x="1078760" y="1172199"/>
                </a:lnTo>
                <a:lnTo>
                  <a:pt x="1111957" y="1143140"/>
                </a:lnTo>
                <a:lnTo>
                  <a:pt x="1143140" y="1111957"/>
                </a:lnTo>
                <a:lnTo>
                  <a:pt x="1172199" y="1078760"/>
                </a:lnTo>
                <a:lnTo>
                  <a:pt x="1199020" y="1043662"/>
                </a:lnTo>
                <a:lnTo>
                  <a:pt x="1223493" y="1006773"/>
                </a:lnTo>
                <a:lnTo>
                  <a:pt x="1245505" y="968207"/>
                </a:lnTo>
                <a:lnTo>
                  <a:pt x="1264945" y="928075"/>
                </a:lnTo>
                <a:lnTo>
                  <a:pt x="1281701" y="886489"/>
                </a:lnTo>
                <a:lnTo>
                  <a:pt x="1295661" y="843560"/>
                </a:lnTo>
                <a:lnTo>
                  <a:pt x="1306714" y="799400"/>
                </a:lnTo>
                <a:lnTo>
                  <a:pt x="1314747" y="754121"/>
                </a:lnTo>
                <a:lnTo>
                  <a:pt x="1319649" y="707835"/>
                </a:lnTo>
                <a:lnTo>
                  <a:pt x="1321307" y="660653"/>
                </a:lnTo>
                <a:lnTo>
                  <a:pt x="1319649" y="613472"/>
                </a:lnTo>
                <a:lnTo>
                  <a:pt x="1314747" y="567186"/>
                </a:lnTo>
                <a:lnTo>
                  <a:pt x="1306714" y="521907"/>
                </a:lnTo>
                <a:lnTo>
                  <a:pt x="1295661" y="477747"/>
                </a:lnTo>
                <a:lnTo>
                  <a:pt x="1281701" y="434818"/>
                </a:lnTo>
                <a:lnTo>
                  <a:pt x="1264945" y="393232"/>
                </a:lnTo>
                <a:lnTo>
                  <a:pt x="1245505" y="353100"/>
                </a:lnTo>
                <a:lnTo>
                  <a:pt x="1223493" y="314534"/>
                </a:lnTo>
                <a:lnTo>
                  <a:pt x="1199020" y="277645"/>
                </a:lnTo>
                <a:lnTo>
                  <a:pt x="1172199" y="242547"/>
                </a:lnTo>
                <a:lnTo>
                  <a:pt x="1143140" y="209350"/>
                </a:lnTo>
                <a:lnTo>
                  <a:pt x="1111957" y="178167"/>
                </a:lnTo>
                <a:lnTo>
                  <a:pt x="1078760" y="149108"/>
                </a:lnTo>
                <a:lnTo>
                  <a:pt x="1043662" y="122287"/>
                </a:lnTo>
                <a:lnTo>
                  <a:pt x="1006773" y="97814"/>
                </a:lnTo>
                <a:lnTo>
                  <a:pt x="968207" y="75802"/>
                </a:lnTo>
                <a:lnTo>
                  <a:pt x="928075" y="56362"/>
                </a:lnTo>
                <a:lnTo>
                  <a:pt x="886489" y="39606"/>
                </a:lnTo>
                <a:lnTo>
                  <a:pt x="843560" y="25646"/>
                </a:lnTo>
                <a:lnTo>
                  <a:pt x="799400" y="14593"/>
                </a:lnTo>
                <a:lnTo>
                  <a:pt x="754121" y="6560"/>
                </a:lnTo>
                <a:lnTo>
                  <a:pt x="707835" y="1658"/>
                </a:lnTo>
                <a:lnTo>
                  <a:pt x="660653" y="0"/>
                </a:lnTo>
                <a:close/>
              </a:path>
            </a:pathLst>
          </a:custGeom>
          <a:solidFill>
            <a:srgbClr val="AA454A">
              <a:alpha val="58822"/>
            </a:srgbClr>
          </a:solidFill>
        </p:spPr>
        <p:txBody>
          <a:bodyPr wrap="square" lIns="0" tIns="0" rIns="0" bIns="0" rtlCol="0"/>
          <a:lstStyle/>
          <a:p/>
        </p:txBody>
      </p:sp>
      <p:sp>
        <p:nvSpPr>
          <p:cNvPr id="14" name="object 14"/>
          <p:cNvSpPr/>
          <p:nvPr/>
        </p:nvSpPr>
        <p:spPr>
          <a:xfrm>
            <a:off x="7516368" y="2214372"/>
            <a:ext cx="472440" cy="469900"/>
          </a:xfrm>
          <a:custGeom>
            <a:avLst/>
            <a:gdLst/>
            <a:ahLst/>
            <a:cxnLst/>
            <a:rect l="l" t="t" r="r" b="b"/>
            <a:pathLst>
              <a:path w="472440" h="469900">
                <a:moveTo>
                  <a:pt x="236220" y="0"/>
                </a:moveTo>
                <a:lnTo>
                  <a:pt x="188622" y="4766"/>
                </a:lnTo>
                <a:lnTo>
                  <a:pt x="144285" y="18436"/>
                </a:lnTo>
                <a:lnTo>
                  <a:pt x="104161" y="40069"/>
                </a:lnTo>
                <a:lnTo>
                  <a:pt x="69199" y="68722"/>
                </a:lnTo>
                <a:lnTo>
                  <a:pt x="40351" y="103454"/>
                </a:lnTo>
                <a:lnTo>
                  <a:pt x="18567" y="143321"/>
                </a:lnTo>
                <a:lnTo>
                  <a:pt x="4800" y="187382"/>
                </a:lnTo>
                <a:lnTo>
                  <a:pt x="0" y="234695"/>
                </a:lnTo>
                <a:lnTo>
                  <a:pt x="4800" y="282009"/>
                </a:lnTo>
                <a:lnTo>
                  <a:pt x="18567" y="326070"/>
                </a:lnTo>
                <a:lnTo>
                  <a:pt x="40351" y="365937"/>
                </a:lnTo>
                <a:lnTo>
                  <a:pt x="69199" y="400669"/>
                </a:lnTo>
                <a:lnTo>
                  <a:pt x="104161" y="429322"/>
                </a:lnTo>
                <a:lnTo>
                  <a:pt x="144285" y="450955"/>
                </a:lnTo>
                <a:lnTo>
                  <a:pt x="188622" y="464625"/>
                </a:lnTo>
                <a:lnTo>
                  <a:pt x="236220" y="469391"/>
                </a:lnTo>
                <a:lnTo>
                  <a:pt x="283817" y="464625"/>
                </a:lnTo>
                <a:lnTo>
                  <a:pt x="328154" y="450955"/>
                </a:lnTo>
                <a:lnTo>
                  <a:pt x="368278" y="429322"/>
                </a:lnTo>
                <a:lnTo>
                  <a:pt x="403240" y="400669"/>
                </a:lnTo>
                <a:lnTo>
                  <a:pt x="432088" y="365937"/>
                </a:lnTo>
                <a:lnTo>
                  <a:pt x="453872" y="326070"/>
                </a:lnTo>
                <a:lnTo>
                  <a:pt x="467639" y="282009"/>
                </a:lnTo>
                <a:lnTo>
                  <a:pt x="472439" y="234695"/>
                </a:lnTo>
                <a:lnTo>
                  <a:pt x="467639" y="187382"/>
                </a:lnTo>
                <a:lnTo>
                  <a:pt x="453872" y="143321"/>
                </a:lnTo>
                <a:lnTo>
                  <a:pt x="432088" y="103454"/>
                </a:lnTo>
                <a:lnTo>
                  <a:pt x="403240" y="68722"/>
                </a:lnTo>
                <a:lnTo>
                  <a:pt x="368278" y="40069"/>
                </a:lnTo>
                <a:lnTo>
                  <a:pt x="328154" y="18436"/>
                </a:lnTo>
                <a:lnTo>
                  <a:pt x="283817" y="4766"/>
                </a:lnTo>
                <a:lnTo>
                  <a:pt x="236220" y="0"/>
                </a:lnTo>
                <a:close/>
              </a:path>
            </a:pathLst>
          </a:custGeom>
          <a:solidFill>
            <a:srgbClr val="427441">
              <a:alpha val="58822"/>
            </a:srgbClr>
          </a:solidFill>
        </p:spPr>
        <p:txBody>
          <a:bodyPr wrap="square" lIns="0" tIns="0" rIns="0" bIns="0" rtlCol="0"/>
          <a:lstStyle/>
          <a:p/>
        </p:txBody>
      </p:sp>
      <p:sp>
        <p:nvSpPr>
          <p:cNvPr id="16" name="object 16"/>
          <p:cNvSpPr/>
          <p:nvPr/>
        </p:nvSpPr>
        <p:spPr>
          <a:xfrm>
            <a:off x="7159752" y="658368"/>
            <a:ext cx="716280" cy="715010"/>
          </a:xfrm>
          <a:custGeom>
            <a:avLst/>
            <a:gdLst/>
            <a:ahLst/>
            <a:cxnLst/>
            <a:rect l="l" t="t" r="r" b="b"/>
            <a:pathLst>
              <a:path w="716279" h="715010">
                <a:moveTo>
                  <a:pt x="358140" y="0"/>
                </a:moveTo>
                <a:lnTo>
                  <a:pt x="309554" y="3262"/>
                </a:lnTo>
                <a:lnTo>
                  <a:pt x="262951" y="12767"/>
                </a:lnTo>
                <a:lnTo>
                  <a:pt x="218759" y="28086"/>
                </a:lnTo>
                <a:lnTo>
                  <a:pt x="177404" y="48796"/>
                </a:lnTo>
                <a:lnTo>
                  <a:pt x="139315" y="74469"/>
                </a:lnTo>
                <a:lnTo>
                  <a:pt x="104917" y="104679"/>
                </a:lnTo>
                <a:lnTo>
                  <a:pt x="74640" y="139001"/>
                </a:lnTo>
                <a:lnTo>
                  <a:pt x="48909" y="177009"/>
                </a:lnTo>
                <a:lnTo>
                  <a:pt x="28152" y="218277"/>
                </a:lnTo>
                <a:lnTo>
                  <a:pt x="12797" y="262378"/>
                </a:lnTo>
                <a:lnTo>
                  <a:pt x="3270" y="308887"/>
                </a:lnTo>
                <a:lnTo>
                  <a:pt x="0" y="357378"/>
                </a:lnTo>
                <a:lnTo>
                  <a:pt x="3270" y="405868"/>
                </a:lnTo>
                <a:lnTo>
                  <a:pt x="12797" y="452377"/>
                </a:lnTo>
                <a:lnTo>
                  <a:pt x="28152" y="496478"/>
                </a:lnTo>
                <a:lnTo>
                  <a:pt x="48909" y="537746"/>
                </a:lnTo>
                <a:lnTo>
                  <a:pt x="74640" y="575754"/>
                </a:lnTo>
                <a:lnTo>
                  <a:pt x="104917" y="610076"/>
                </a:lnTo>
                <a:lnTo>
                  <a:pt x="139315" y="640286"/>
                </a:lnTo>
                <a:lnTo>
                  <a:pt x="177404" y="665959"/>
                </a:lnTo>
                <a:lnTo>
                  <a:pt x="218759" y="686669"/>
                </a:lnTo>
                <a:lnTo>
                  <a:pt x="262951" y="701988"/>
                </a:lnTo>
                <a:lnTo>
                  <a:pt x="309554" y="711493"/>
                </a:lnTo>
                <a:lnTo>
                  <a:pt x="358140" y="714756"/>
                </a:lnTo>
                <a:lnTo>
                  <a:pt x="406725" y="711493"/>
                </a:lnTo>
                <a:lnTo>
                  <a:pt x="453328" y="701988"/>
                </a:lnTo>
                <a:lnTo>
                  <a:pt x="497520" y="686669"/>
                </a:lnTo>
                <a:lnTo>
                  <a:pt x="538875" y="665959"/>
                </a:lnTo>
                <a:lnTo>
                  <a:pt x="576964" y="640286"/>
                </a:lnTo>
                <a:lnTo>
                  <a:pt x="611362" y="610076"/>
                </a:lnTo>
                <a:lnTo>
                  <a:pt x="641639" y="575754"/>
                </a:lnTo>
                <a:lnTo>
                  <a:pt x="667370" y="537746"/>
                </a:lnTo>
                <a:lnTo>
                  <a:pt x="688127" y="496478"/>
                </a:lnTo>
                <a:lnTo>
                  <a:pt x="703482" y="452377"/>
                </a:lnTo>
                <a:lnTo>
                  <a:pt x="713009" y="405868"/>
                </a:lnTo>
                <a:lnTo>
                  <a:pt x="716279" y="357378"/>
                </a:lnTo>
                <a:lnTo>
                  <a:pt x="713009" y="308887"/>
                </a:lnTo>
                <a:lnTo>
                  <a:pt x="703482" y="262378"/>
                </a:lnTo>
                <a:lnTo>
                  <a:pt x="688127" y="218277"/>
                </a:lnTo>
                <a:lnTo>
                  <a:pt x="667370" y="177009"/>
                </a:lnTo>
                <a:lnTo>
                  <a:pt x="641639" y="139001"/>
                </a:lnTo>
                <a:lnTo>
                  <a:pt x="611362" y="104679"/>
                </a:lnTo>
                <a:lnTo>
                  <a:pt x="576964" y="74469"/>
                </a:lnTo>
                <a:lnTo>
                  <a:pt x="538875" y="48796"/>
                </a:lnTo>
                <a:lnTo>
                  <a:pt x="497520" y="28086"/>
                </a:lnTo>
                <a:lnTo>
                  <a:pt x="453328" y="12767"/>
                </a:lnTo>
                <a:lnTo>
                  <a:pt x="406725" y="3262"/>
                </a:lnTo>
                <a:lnTo>
                  <a:pt x="358140" y="0"/>
                </a:lnTo>
                <a:close/>
              </a:path>
            </a:pathLst>
          </a:custGeom>
          <a:solidFill>
            <a:srgbClr val="E6AE00">
              <a:alpha val="79998"/>
            </a:srgbClr>
          </a:solidFill>
        </p:spPr>
        <p:txBody>
          <a:bodyPr wrap="square" lIns="0" tIns="0" rIns="0" bIns="0" rtlCol="0"/>
          <a:lstStyle/>
          <a:p/>
        </p:txBody>
      </p:sp>
      <p:sp>
        <p:nvSpPr>
          <p:cNvPr id="17" name="object 17"/>
          <p:cNvSpPr/>
          <p:nvPr/>
        </p:nvSpPr>
        <p:spPr>
          <a:xfrm>
            <a:off x="7933943" y="0"/>
            <a:ext cx="887094" cy="462280"/>
          </a:xfrm>
          <a:custGeom>
            <a:avLst/>
            <a:gdLst/>
            <a:ahLst/>
            <a:cxnLst/>
            <a:rect l="l" t="t" r="r" b="b"/>
            <a:pathLst>
              <a:path w="887095" h="462280">
                <a:moveTo>
                  <a:pt x="882036" y="0"/>
                </a:moveTo>
                <a:lnTo>
                  <a:pt x="4931" y="0"/>
                </a:lnTo>
                <a:lnTo>
                  <a:pt x="2601" y="13052"/>
                </a:lnTo>
                <a:lnTo>
                  <a:pt x="0" y="57150"/>
                </a:lnTo>
                <a:lnTo>
                  <a:pt x="2601" y="101247"/>
                </a:lnTo>
                <a:lnTo>
                  <a:pt x="10226" y="143966"/>
                </a:lnTo>
                <a:lnTo>
                  <a:pt x="22603" y="185062"/>
                </a:lnTo>
                <a:lnTo>
                  <a:pt x="39464" y="224286"/>
                </a:lnTo>
                <a:lnTo>
                  <a:pt x="60536" y="261394"/>
                </a:lnTo>
                <a:lnTo>
                  <a:pt x="85551" y="296137"/>
                </a:lnTo>
                <a:lnTo>
                  <a:pt x="114237" y="328270"/>
                </a:lnTo>
                <a:lnTo>
                  <a:pt x="146325" y="357546"/>
                </a:lnTo>
                <a:lnTo>
                  <a:pt x="181544" y="383718"/>
                </a:lnTo>
                <a:lnTo>
                  <a:pt x="219625" y="406541"/>
                </a:lnTo>
                <a:lnTo>
                  <a:pt x="260296" y="425766"/>
                </a:lnTo>
                <a:lnTo>
                  <a:pt x="303288" y="441149"/>
                </a:lnTo>
                <a:lnTo>
                  <a:pt x="348330" y="452441"/>
                </a:lnTo>
                <a:lnTo>
                  <a:pt x="395152" y="459398"/>
                </a:lnTo>
                <a:lnTo>
                  <a:pt x="443483" y="461772"/>
                </a:lnTo>
                <a:lnTo>
                  <a:pt x="491815" y="459398"/>
                </a:lnTo>
                <a:lnTo>
                  <a:pt x="538637" y="452441"/>
                </a:lnTo>
                <a:lnTo>
                  <a:pt x="583679" y="441149"/>
                </a:lnTo>
                <a:lnTo>
                  <a:pt x="626671" y="425766"/>
                </a:lnTo>
                <a:lnTo>
                  <a:pt x="667342" y="406541"/>
                </a:lnTo>
                <a:lnTo>
                  <a:pt x="705423" y="383718"/>
                </a:lnTo>
                <a:lnTo>
                  <a:pt x="740642" y="357546"/>
                </a:lnTo>
                <a:lnTo>
                  <a:pt x="772730" y="328270"/>
                </a:lnTo>
                <a:lnTo>
                  <a:pt x="801416" y="296137"/>
                </a:lnTo>
                <a:lnTo>
                  <a:pt x="826431" y="261394"/>
                </a:lnTo>
                <a:lnTo>
                  <a:pt x="847503" y="224286"/>
                </a:lnTo>
                <a:lnTo>
                  <a:pt x="864364" y="185062"/>
                </a:lnTo>
                <a:lnTo>
                  <a:pt x="876741" y="143966"/>
                </a:lnTo>
                <a:lnTo>
                  <a:pt x="884366" y="101247"/>
                </a:lnTo>
                <a:lnTo>
                  <a:pt x="886967" y="57150"/>
                </a:lnTo>
                <a:lnTo>
                  <a:pt x="884366" y="13052"/>
                </a:lnTo>
                <a:lnTo>
                  <a:pt x="882036" y="0"/>
                </a:lnTo>
                <a:close/>
              </a:path>
            </a:pathLst>
          </a:custGeom>
          <a:solidFill>
            <a:srgbClr val="093E44">
              <a:alpha val="79998"/>
            </a:srgbClr>
          </a:solidFill>
        </p:spPr>
        <p:txBody>
          <a:bodyPr wrap="square" lIns="0" tIns="0" rIns="0" bIns="0" rtlCol="0"/>
          <a:lstStyle/>
          <a:p/>
        </p:txBody>
      </p:sp>
      <p:sp>
        <p:nvSpPr>
          <p:cNvPr id="18" name="object 18"/>
          <p:cNvSpPr/>
          <p:nvPr/>
        </p:nvSpPr>
        <p:spPr>
          <a:xfrm>
            <a:off x="7190231" y="0"/>
            <a:ext cx="326390" cy="166370"/>
          </a:xfrm>
          <a:custGeom>
            <a:avLst/>
            <a:gdLst/>
            <a:ahLst/>
            <a:cxnLst/>
            <a:rect l="l" t="t" r="r" b="b"/>
            <a:pathLst>
              <a:path w="326390" h="166370">
                <a:moveTo>
                  <a:pt x="325726" y="0"/>
                </a:moveTo>
                <a:lnTo>
                  <a:pt x="409" y="0"/>
                </a:lnTo>
                <a:lnTo>
                  <a:pt x="0" y="3048"/>
                </a:lnTo>
                <a:lnTo>
                  <a:pt x="5826" y="46392"/>
                </a:lnTo>
                <a:lnTo>
                  <a:pt x="22267" y="85344"/>
                </a:lnTo>
                <a:lnTo>
                  <a:pt x="47767" y="118348"/>
                </a:lnTo>
                <a:lnTo>
                  <a:pt x="80772" y="143848"/>
                </a:lnTo>
                <a:lnTo>
                  <a:pt x="119723" y="160289"/>
                </a:lnTo>
                <a:lnTo>
                  <a:pt x="163068" y="166116"/>
                </a:lnTo>
                <a:lnTo>
                  <a:pt x="206412" y="160289"/>
                </a:lnTo>
                <a:lnTo>
                  <a:pt x="245364" y="143848"/>
                </a:lnTo>
                <a:lnTo>
                  <a:pt x="278368" y="118348"/>
                </a:lnTo>
                <a:lnTo>
                  <a:pt x="303868" y="85344"/>
                </a:lnTo>
                <a:lnTo>
                  <a:pt x="320309" y="46392"/>
                </a:lnTo>
                <a:lnTo>
                  <a:pt x="326136" y="3048"/>
                </a:lnTo>
                <a:lnTo>
                  <a:pt x="325726" y="0"/>
                </a:lnTo>
                <a:close/>
              </a:path>
            </a:pathLst>
          </a:custGeom>
          <a:solidFill>
            <a:srgbClr val="AA454A">
              <a:alpha val="79998"/>
            </a:srgbClr>
          </a:solidFill>
        </p:spPr>
        <p:txBody>
          <a:bodyPr wrap="square" lIns="0" tIns="0" rIns="0" bIns="0" rtlCol="0"/>
          <a:lstStyle/>
          <a:p/>
        </p:txBody>
      </p:sp>
      <p:sp>
        <p:nvSpPr>
          <p:cNvPr id="20" name="object 20"/>
          <p:cNvSpPr txBox="1">
            <a:spLocks noGrp="1"/>
          </p:cNvSpPr>
          <p:nvPr>
            <p:ph type="title"/>
          </p:nvPr>
        </p:nvSpPr>
        <p:spPr>
          <a:xfrm>
            <a:off x="569595" y="101600"/>
            <a:ext cx="5306695" cy="442595"/>
          </a:xfrm>
          <a:prstGeom prst="rect">
            <a:avLst/>
          </a:prstGeom>
        </p:spPr>
        <p:txBody>
          <a:bodyPr vert="horz" wrap="square" lIns="0" tIns="12065" rIns="0" bIns="0" rtlCol="0">
            <a:spAutoFit/>
          </a:bodyPr>
          <a:lstStyle/>
          <a:p>
            <a:pPr marL="12700">
              <a:lnSpc>
                <a:spcPct val="100000"/>
              </a:lnSpc>
              <a:spcBef>
                <a:spcPts val="95"/>
              </a:spcBef>
              <a:tabLst>
                <a:tab pos="1437005" algn="l"/>
              </a:tabLst>
            </a:pPr>
            <a:r>
              <a:rPr sz="2800" spc="-5" dirty="0"/>
              <a:t>第二节</a:t>
            </a:r>
            <a:r>
              <a:rPr sz="2800" spc="-5" dirty="0"/>
              <a:t>	</a:t>
            </a:r>
            <a:r>
              <a:rPr sz="2800" spc="-5" dirty="0"/>
              <a:t>科学社会主义一般原则</a:t>
            </a:r>
            <a:endParaRPr sz="2800"/>
          </a:p>
        </p:txBody>
      </p:sp>
      <p:sp>
        <p:nvSpPr>
          <p:cNvPr id="21" name="object 21"/>
          <p:cNvSpPr txBox="1"/>
          <p:nvPr/>
        </p:nvSpPr>
        <p:spPr>
          <a:xfrm>
            <a:off x="269875" y="2707640"/>
            <a:ext cx="7663180" cy="1511300"/>
          </a:xfrm>
          <a:prstGeom prst="rect">
            <a:avLst/>
          </a:prstGeom>
        </p:spPr>
        <p:txBody>
          <a:bodyPr vert="horz" wrap="square" lIns="0" tIns="13335" rIns="0" bIns="0" rtlCol="0">
            <a:spAutoFit/>
          </a:bodyPr>
          <a:lstStyle/>
          <a:p>
            <a:pPr marL="12700">
              <a:lnSpc>
                <a:spcPct val="100000"/>
              </a:lnSpc>
              <a:spcBef>
                <a:spcPts val="105"/>
              </a:spcBef>
            </a:pPr>
            <a:r>
              <a:rPr sz="3200" b="1" spc="5" dirty="0">
                <a:solidFill>
                  <a:srgbClr val="C00000"/>
                </a:solidFill>
                <a:latin typeface="Microsoft JhengHei" panose="020B0604030504040204" charset="-120"/>
                <a:cs typeface="Microsoft JhengHei" panose="020B0604030504040204" charset="-120"/>
              </a:rPr>
              <a:t>一、</a:t>
            </a:r>
            <a:r>
              <a:rPr sz="3200" b="1" dirty="0">
                <a:solidFill>
                  <a:srgbClr val="C00000"/>
                </a:solidFill>
                <a:latin typeface="Microsoft JhengHei" panose="020B0604030504040204" charset="-120"/>
                <a:cs typeface="Microsoft JhengHei" panose="020B0604030504040204" charset="-120"/>
              </a:rPr>
              <a:t>科学</a:t>
            </a:r>
            <a:r>
              <a:rPr sz="3200" b="1" spc="-15" dirty="0">
                <a:solidFill>
                  <a:srgbClr val="C00000"/>
                </a:solidFill>
                <a:latin typeface="Microsoft JhengHei" panose="020B0604030504040204" charset="-120"/>
                <a:cs typeface="Microsoft JhengHei" panose="020B0604030504040204" charset="-120"/>
              </a:rPr>
              <a:t>社</a:t>
            </a:r>
            <a:r>
              <a:rPr sz="3200" b="1" dirty="0">
                <a:solidFill>
                  <a:srgbClr val="C00000"/>
                </a:solidFill>
                <a:latin typeface="Microsoft JhengHei" panose="020B0604030504040204" charset="-120"/>
                <a:cs typeface="Microsoft JhengHei" panose="020B0604030504040204" charset="-120"/>
              </a:rPr>
              <a:t>会主</a:t>
            </a:r>
            <a:r>
              <a:rPr sz="3200" b="1" spc="-15" dirty="0">
                <a:solidFill>
                  <a:srgbClr val="C00000"/>
                </a:solidFill>
                <a:latin typeface="Microsoft JhengHei" panose="020B0604030504040204" charset="-120"/>
                <a:cs typeface="Microsoft JhengHei" panose="020B0604030504040204" charset="-120"/>
              </a:rPr>
              <a:t>义</a:t>
            </a:r>
            <a:r>
              <a:rPr sz="3200" b="1" dirty="0">
                <a:solidFill>
                  <a:srgbClr val="C00000"/>
                </a:solidFill>
                <a:latin typeface="Microsoft JhengHei" panose="020B0604030504040204" charset="-120"/>
                <a:cs typeface="Microsoft JhengHei" panose="020B0604030504040204" charset="-120"/>
              </a:rPr>
              <a:t>一般</a:t>
            </a:r>
            <a:r>
              <a:rPr sz="3200" b="1" spc="-15" dirty="0">
                <a:solidFill>
                  <a:srgbClr val="C00000"/>
                </a:solidFill>
                <a:latin typeface="Microsoft JhengHei" panose="020B0604030504040204" charset="-120"/>
                <a:cs typeface="Microsoft JhengHei" panose="020B0604030504040204" charset="-120"/>
              </a:rPr>
              <a:t>原</a:t>
            </a:r>
            <a:r>
              <a:rPr sz="3200" b="1" dirty="0">
                <a:solidFill>
                  <a:srgbClr val="C00000"/>
                </a:solidFill>
                <a:latin typeface="Microsoft JhengHei" panose="020B0604030504040204" charset="-120"/>
                <a:cs typeface="Microsoft JhengHei" panose="020B0604030504040204" charset="-120"/>
              </a:rPr>
              <a:t>则及</a:t>
            </a:r>
            <a:r>
              <a:rPr sz="3200" b="1" spc="-15" dirty="0">
                <a:solidFill>
                  <a:srgbClr val="C00000"/>
                </a:solidFill>
                <a:latin typeface="Microsoft JhengHei" panose="020B0604030504040204" charset="-120"/>
                <a:cs typeface="Microsoft JhengHei" panose="020B0604030504040204" charset="-120"/>
              </a:rPr>
              <a:t>其</a:t>
            </a:r>
            <a:r>
              <a:rPr sz="3200" b="1" dirty="0">
                <a:solidFill>
                  <a:srgbClr val="C00000"/>
                </a:solidFill>
                <a:latin typeface="Microsoft JhengHei" panose="020B0604030504040204" charset="-120"/>
                <a:cs typeface="Microsoft JhengHei" panose="020B0604030504040204" charset="-120"/>
              </a:rPr>
              <a:t>主要</a:t>
            </a:r>
            <a:r>
              <a:rPr sz="3200" b="1" spc="-15" dirty="0">
                <a:solidFill>
                  <a:srgbClr val="C00000"/>
                </a:solidFill>
                <a:latin typeface="Microsoft JhengHei" panose="020B0604030504040204" charset="-120"/>
                <a:cs typeface="Microsoft JhengHei" panose="020B0604030504040204" charset="-120"/>
              </a:rPr>
              <a:t>内</a:t>
            </a:r>
            <a:r>
              <a:rPr sz="3200" b="1" dirty="0">
                <a:solidFill>
                  <a:srgbClr val="C00000"/>
                </a:solidFill>
                <a:latin typeface="Microsoft JhengHei" panose="020B0604030504040204" charset="-120"/>
                <a:cs typeface="Microsoft JhengHei" panose="020B0604030504040204" charset="-120"/>
              </a:rPr>
              <a:t>容</a:t>
            </a:r>
            <a:endParaRPr sz="3200">
              <a:latin typeface="Microsoft JhengHei" panose="020B0604030504040204" charset="-120"/>
              <a:cs typeface="Microsoft JhengHei" panose="020B0604030504040204" charset="-120"/>
            </a:endParaRPr>
          </a:p>
          <a:p>
            <a:pPr>
              <a:lnSpc>
                <a:spcPct val="100000"/>
              </a:lnSpc>
              <a:spcBef>
                <a:spcPts val="40"/>
              </a:spcBef>
            </a:pPr>
            <a:endParaRPr sz="3300">
              <a:latin typeface="Times New Roman" panose="02020603050405020304"/>
              <a:cs typeface="Times New Roman" panose="02020603050405020304"/>
            </a:endParaRPr>
          </a:p>
          <a:p>
            <a:pPr marL="12700">
              <a:lnSpc>
                <a:spcPct val="100000"/>
              </a:lnSpc>
              <a:spcBef>
                <a:spcPts val="5"/>
              </a:spcBef>
            </a:pPr>
            <a:r>
              <a:rPr sz="3200" b="1" spc="5" dirty="0">
                <a:solidFill>
                  <a:srgbClr val="C00000"/>
                </a:solidFill>
                <a:latin typeface="Microsoft JhengHei" panose="020B0604030504040204" charset="-120"/>
                <a:cs typeface="Microsoft JhengHei" panose="020B0604030504040204" charset="-120"/>
              </a:rPr>
              <a:t>二</a:t>
            </a:r>
            <a:r>
              <a:rPr sz="3200" b="1" spc="20" dirty="0">
                <a:solidFill>
                  <a:srgbClr val="C00000"/>
                </a:solidFill>
                <a:latin typeface="Microsoft JhengHei" panose="020B0604030504040204" charset="-120"/>
                <a:cs typeface="Microsoft JhengHei" panose="020B0604030504040204" charset="-120"/>
              </a:rPr>
              <a:t>、</a:t>
            </a:r>
            <a:r>
              <a:rPr sz="3200" b="1" spc="5" dirty="0">
                <a:solidFill>
                  <a:srgbClr val="C00000"/>
                </a:solidFill>
                <a:latin typeface="Microsoft JhengHei" panose="020B0604030504040204" charset="-120"/>
                <a:cs typeface="Microsoft JhengHei" panose="020B0604030504040204" charset="-120"/>
              </a:rPr>
              <a:t>正确</a:t>
            </a:r>
            <a:r>
              <a:rPr sz="3200" b="1" spc="-15" dirty="0">
                <a:solidFill>
                  <a:srgbClr val="C00000"/>
                </a:solidFill>
                <a:latin typeface="Microsoft JhengHei" panose="020B0604030504040204" charset="-120"/>
                <a:cs typeface="Microsoft JhengHei" panose="020B0604030504040204" charset="-120"/>
              </a:rPr>
              <a:t>把</a:t>
            </a:r>
            <a:r>
              <a:rPr sz="3200" b="1" spc="5" dirty="0">
                <a:solidFill>
                  <a:srgbClr val="C00000"/>
                </a:solidFill>
                <a:latin typeface="Microsoft JhengHei" panose="020B0604030504040204" charset="-120"/>
                <a:cs typeface="Microsoft JhengHei" panose="020B0604030504040204" charset="-120"/>
              </a:rPr>
              <a:t>握科</a:t>
            </a:r>
            <a:r>
              <a:rPr sz="3200" b="1" spc="-15" dirty="0">
                <a:solidFill>
                  <a:srgbClr val="C00000"/>
                </a:solidFill>
                <a:latin typeface="Microsoft JhengHei" panose="020B0604030504040204" charset="-120"/>
                <a:cs typeface="Microsoft JhengHei" panose="020B0604030504040204" charset="-120"/>
              </a:rPr>
              <a:t>学</a:t>
            </a:r>
            <a:r>
              <a:rPr sz="3200" b="1" spc="5" dirty="0">
                <a:solidFill>
                  <a:srgbClr val="C00000"/>
                </a:solidFill>
                <a:latin typeface="Microsoft JhengHei" panose="020B0604030504040204" charset="-120"/>
                <a:cs typeface="Microsoft JhengHei" panose="020B0604030504040204" charset="-120"/>
              </a:rPr>
              <a:t>社会</a:t>
            </a:r>
            <a:r>
              <a:rPr sz="3200" b="1" spc="-15" dirty="0">
                <a:solidFill>
                  <a:srgbClr val="C00000"/>
                </a:solidFill>
                <a:latin typeface="Microsoft JhengHei" panose="020B0604030504040204" charset="-120"/>
                <a:cs typeface="Microsoft JhengHei" panose="020B0604030504040204" charset="-120"/>
              </a:rPr>
              <a:t>主</a:t>
            </a:r>
            <a:r>
              <a:rPr sz="3200" b="1" spc="5" dirty="0">
                <a:solidFill>
                  <a:srgbClr val="C00000"/>
                </a:solidFill>
                <a:latin typeface="Microsoft JhengHei" panose="020B0604030504040204" charset="-120"/>
                <a:cs typeface="Microsoft JhengHei" panose="020B0604030504040204" charset="-120"/>
              </a:rPr>
              <a:t>义一</a:t>
            </a:r>
            <a:r>
              <a:rPr sz="3200" b="1" spc="-15" dirty="0">
                <a:solidFill>
                  <a:srgbClr val="C00000"/>
                </a:solidFill>
                <a:latin typeface="Microsoft JhengHei" panose="020B0604030504040204" charset="-120"/>
                <a:cs typeface="Microsoft JhengHei" panose="020B0604030504040204" charset="-120"/>
              </a:rPr>
              <a:t>般</a:t>
            </a:r>
            <a:r>
              <a:rPr sz="3200" b="1" spc="5" dirty="0">
                <a:solidFill>
                  <a:srgbClr val="C00000"/>
                </a:solidFill>
                <a:latin typeface="Microsoft JhengHei" panose="020B0604030504040204" charset="-120"/>
                <a:cs typeface="Microsoft JhengHei" panose="020B0604030504040204" charset="-120"/>
              </a:rPr>
              <a:t>原则</a:t>
            </a:r>
            <a:endParaRPr sz="3200">
              <a:latin typeface="Microsoft JhengHei" panose="020B0604030504040204" charset="-120"/>
              <a:cs typeface="Microsoft JhengHei" panose="020B0604030504040204" charset="-120"/>
            </a:endParaRPr>
          </a:p>
        </p:txBody>
      </p:sp>
      <p:grpSp>
        <p:nvGrpSpPr>
          <p:cNvPr id="34" name="组合 33"/>
          <p:cNvGrpSpPr/>
          <p:nvPr>
            <p:custDataLst>
              <p:tags r:id="rId1"/>
            </p:custDataLst>
          </p:nvPr>
        </p:nvGrpSpPr>
        <p:grpSpPr>
          <a:xfrm>
            <a:off x="7875905" y="2367280"/>
            <a:ext cx="2662555" cy="1980565"/>
            <a:chOff x="12897" y="3990"/>
            <a:chExt cx="4193" cy="3119"/>
          </a:xfrm>
        </p:grpSpPr>
        <p:pic>
          <p:nvPicPr>
            <p:cNvPr id="35" name="PA-装饰 图形 9"/>
            <p:cNvPicPr>
              <a:picLocks noChangeAspect="1"/>
            </p:cNvPicPr>
            <p:nvPr>
              <p:custDataLst>
                <p:tags r:id="rId2"/>
              </p:custDataLst>
            </p:nvPr>
          </p:nvPicPr>
          <p:blipFill>
            <a:blip r:embed="rId3"/>
            <a:stretch>
              <a:fillRect/>
            </a:stretch>
          </p:blipFill>
          <p:spPr>
            <a:xfrm>
              <a:off x="15613" y="5966"/>
              <a:ext cx="804" cy="804"/>
            </a:xfrm>
            <a:prstGeom prst="rect">
              <a:avLst/>
            </a:prstGeom>
          </p:spPr>
        </p:pic>
        <p:pic>
          <p:nvPicPr>
            <p:cNvPr id="36" name="PA-装饰 图形 8"/>
            <p:cNvPicPr>
              <a:picLocks noChangeAspect="1"/>
            </p:cNvPicPr>
            <p:nvPr>
              <p:custDataLst>
                <p:tags r:id="rId4"/>
              </p:custDataLst>
            </p:nvPr>
          </p:nvPicPr>
          <p:blipFill>
            <a:blip r:embed="rId5"/>
            <a:stretch>
              <a:fillRect/>
            </a:stretch>
          </p:blipFill>
          <p:spPr>
            <a:xfrm>
              <a:off x="15241" y="3990"/>
              <a:ext cx="1849" cy="1849"/>
            </a:xfrm>
            <a:prstGeom prst="rect">
              <a:avLst/>
            </a:prstGeom>
          </p:spPr>
        </p:pic>
        <p:pic>
          <p:nvPicPr>
            <p:cNvPr id="37" name="PA-装饰 图形 3"/>
            <p:cNvPicPr>
              <a:picLocks noChangeAspect="1"/>
            </p:cNvPicPr>
            <p:nvPr>
              <p:custDataLst>
                <p:tags r:id="rId6"/>
              </p:custDataLst>
            </p:nvPr>
          </p:nvPicPr>
          <p:blipFill>
            <a:blip r:embed="rId7"/>
            <a:stretch>
              <a:fillRect/>
            </a:stretch>
          </p:blipFill>
          <p:spPr>
            <a:xfrm>
              <a:off x="13116" y="4557"/>
              <a:ext cx="995" cy="1290"/>
            </a:xfrm>
            <a:prstGeom prst="rect">
              <a:avLst/>
            </a:prstGeom>
          </p:spPr>
        </p:pic>
        <p:sp>
          <p:nvSpPr>
            <p:cNvPr id="38" name="PA-图片 任意多边形: 形状 1"/>
            <p:cNvSpPr/>
            <p:nvPr>
              <p:custDataLst>
                <p:tags r:id="rId8"/>
              </p:custDataLst>
            </p:nvPr>
          </p:nvSpPr>
          <p:spPr>
            <a:xfrm>
              <a:off x="13116" y="4002"/>
              <a:ext cx="3145" cy="3059"/>
            </a:xfrm>
            <a:custGeom>
              <a:avLst/>
              <a:gdLst/>
              <a:ahLst/>
              <a:cxnLst/>
              <a:rect l="0" t="0" r="0" b="0"/>
              <a:pathLst>
                <a:path w="21718931" h="21122641">
                  <a:moveTo>
                    <a:pt x="6078732" y="21122640"/>
                  </a:moveTo>
                  <a:cubicBezTo>
                    <a:pt x="6078732" y="21122640"/>
                    <a:pt x="5145282" y="17274540"/>
                    <a:pt x="7050282" y="15674340"/>
                  </a:cubicBezTo>
                  <a:cubicBezTo>
                    <a:pt x="8955289" y="14074149"/>
                    <a:pt x="10612378" y="14645640"/>
                    <a:pt x="13031982" y="14778990"/>
                  </a:cubicBezTo>
                  <a:cubicBezTo>
                    <a:pt x="15451595" y="14912149"/>
                    <a:pt x="20423382" y="15165324"/>
                    <a:pt x="21071082" y="9221089"/>
                  </a:cubicBezTo>
                  <a:cubicBezTo>
                    <a:pt x="21718930" y="3276870"/>
                    <a:pt x="12116692" y="0"/>
                    <a:pt x="6058285" y="5372989"/>
                  </a:cubicBezTo>
                  <a:cubicBezTo>
                    <a:pt x="0" y="10746117"/>
                    <a:pt x="3356106" y="19878040"/>
                    <a:pt x="6078732" y="21122640"/>
                  </a:cubicBezTo>
                  <a:close/>
                </a:path>
              </a:pathLst>
            </a:custGeom>
            <a:blipFill dpi="0" rotWithShape="0">
              <a:blip r:embed="rId9" cstate="screen"/>
              <a:srcRect/>
              <a:tile tx="0" ty="0" sx="44366" sy="44372"/>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pic>
          <p:nvPicPr>
            <p:cNvPr id="39" name="PA-装饰 图形 10"/>
            <p:cNvPicPr>
              <a:picLocks noChangeAspect="1"/>
            </p:cNvPicPr>
            <p:nvPr>
              <p:custDataLst>
                <p:tags r:id="rId10"/>
              </p:custDataLst>
            </p:nvPr>
          </p:nvPicPr>
          <p:blipFill>
            <a:blip r:embed="rId11"/>
            <a:stretch>
              <a:fillRect/>
            </a:stretch>
          </p:blipFill>
          <p:spPr>
            <a:xfrm>
              <a:off x="12897" y="3990"/>
              <a:ext cx="3745" cy="3119"/>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object 2"/>
          <p:cNvSpPr/>
          <p:nvPr/>
        </p:nvSpPr>
        <p:spPr>
          <a:xfrm>
            <a:off x="0" y="711707"/>
            <a:ext cx="12191999" cy="6146290"/>
          </a:xfrm>
          <a:prstGeom prst="rect">
            <a:avLst/>
          </a:prstGeom>
          <a:blipFill>
            <a:blip r:embed="rId1" cstate="print"/>
            <a:stretch>
              <a:fillRect/>
            </a:stretch>
          </a:blipFill>
        </p:spPr>
        <p:txBody>
          <a:bodyPr wrap="square" lIns="0" tIns="0" rIns="0" bIns="0" rtlCol="0"/>
          <a:p/>
        </p:txBody>
      </p:sp>
      <p:sp>
        <p:nvSpPr>
          <p:cNvPr id="9217" name="标题 1"/>
          <p:cNvSpPr>
            <a:spLocks noGrp="1"/>
          </p:cNvSpPr>
          <p:nvPr>
            <p:ph type="title"/>
          </p:nvPr>
        </p:nvSpPr>
        <p:spPr>
          <a:xfrm>
            <a:off x="615492" y="-6350"/>
            <a:ext cx="4907280" cy="583565"/>
          </a:xfrm>
        </p:spPr>
        <p:txBody>
          <a:bodyPr vert="horz" wrap="square" lIns="91440" tIns="45720" rIns="91440" bIns="45720" anchor="b"/>
          <a:p>
            <a:r>
              <a:rPr lang="zh-CN" altLang="en-US" dirty="0"/>
              <a:t>人类为什么需要社会主义？</a:t>
            </a:r>
            <a:endParaRPr lang="zh-CN" altLang="en-US" dirty="0"/>
          </a:p>
        </p:txBody>
      </p:sp>
      <p:sp>
        <p:nvSpPr>
          <p:cNvPr id="9218" name="内容占位符 2"/>
          <p:cNvSpPr>
            <a:spLocks noGrp="1"/>
          </p:cNvSpPr>
          <p:nvPr>
            <p:ph sz="half" idx="1"/>
          </p:nvPr>
        </p:nvSpPr>
        <p:spPr>
          <a:xfrm>
            <a:off x="1263650" y="1558290"/>
            <a:ext cx="5374217" cy="3969385"/>
          </a:xfrm>
        </p:spPr>
        <p:txBody>
          <a:bodyPr vert="horz" wrap="square" lIns="91440" tIns="45720" rIns="91440" bIns="45720" anchor="t"/>
          <a:p>
            <a:pPr defTabSz="685800">
              <a:lnSpc>
                <a:spcPct val="150000"/>
              </a:lnSpc>
              <a:buSzPct val="50000"/>
            </a:pPr>
            <a:r>
              <a:rPr lang="en-US" altLang="zh-CN" dirty="0">
                <a:latin typeface="+mn-lt"/>
                <a:ea typeface="+mn-ea"/>
                <a:cs typeface="+mn-cs"/>
              </a:rPr>
              <a:t>1516</a:t>
            </a:r>
            <a:r>
              <a:rPr lang="zh-CN" altLang="en-US" dirty="0">
                <a:latin typeface="+mn-lt"/>
                <a:ea typeface="+mn-ea"/>
                <a:cs typeface="+mn-cs"/>
              </a:rPr>
              <a:t>年莫尔，乌托邦</a:t>
            </a:r>
            <a:endParaRPr lang="en-US" altLang="zh-CN" dirty="0">
              <a:latin typeface="+mn-lt"/>
              <a:ea typeface="+mn-ea"/>
              <a:cs typeface="+mn-cs"/>
            </a:endParaRPr>
          </a:p>
          <a:p>
            <a:pPr defTabSz="685800">
              <a:lnSpc>
                <a:spcPct val="150000"/>
              </a:lnSpc>
              <a:buSzPct val="50000"/>
            </a:pPr>
            <a:r>
              <a:rPr lang="zh-CN" altLang="en-US" dirty="0">
                <a:latin typeface="+mn-lt"/>
                <a:ea typeface="+mn-ea"/>
                <a:cs typeface="+mn-cs"/>
              </a:rPr>
              <a:t>空想社会主义 </a:t>
            </a:r>
            <a:endParaRPr lang="en-US" altLang="zh-CN" dirty="0">
              <a:latin typeface="+mn-lt"/>
              <a:ea typeface="+mn-ea"/>
              <a:cs typeface="+mn-cs"/>
            </a:endParaRPr>
          </a:p>
          <a:p>
            <a:pPr defTabSz="685800">
              <a:lnSpc>
                <a:spcPct val="150000"/>
              </a:lnSpc>
              <a:buSzPct val="50000"/>
            </a:pPr>
            <a:r>
              <a:rPr lang="zh-CN" altLang="en-US" dirty="0">
                <a:latin typeface="+mn-lt"/>
                <a:ea typeface="+mn-ea"/>
                <a:cs typeface="+mn-cs"/>
              </a:rPr>
              <a:t>基督教社会主义</a:t>
            </a:r>
            <a:endParaRPr lang="en-US" altLang="zh-CN" dirty="0">
              <a:latin typeface="+mn-lt"/>
              <a:ea typeface="+mn-ea"/>
              <a:cs typeface="+mn-cs"/>
            </a:endParaRPr>
          </a:p>
          <a:p>
            <a:pPr defTabSz="685800">
              <a:lnSpc>
                <a:spcPct val="150000"/>
              </a:lnSpc>
              <a:buSzPct val="50000"/>
            </a:pPr>
            <a:r>
              <a:rPr lang="zh-CN" altLang="en-US" dirty="0">
                <a:latin typeface="+mn-lt"/>
                <a:ea typeface="+mn-ea"/>
                <a:cs typeface="+mn-cs"/>
              </a:rPr>
              <a:t>无政府社会主义</a:t>
            </a:r>
            <a:endParaRPr lang="en-US" altLang="zh-CN" dirty="0">
              <a:latin typeface="+mn-lt"/>
              <a:ea typeface="+mn-ea"/>
              <a:cs typeface="+mn-cs"/>
            </a:endParaRPr>
          </a:p>
          <a:p>
            <a:pPr defTabSz="685800">
              <a:lnSpc>
                <a:spcPct val="150000"/>
              </a:lnSpc>
              <a:buSzPct val="50000"/>
            </a:pPr>
            <a:r>
              <a:rPr lang="zh-CN" altLang="en-US" dirty="0">
                <a:latin typeface="+mn-lt"/>
                <a:ea typeface="+mn-ea"/>
                <a:cs typeface="+mn-cs"/>
              </a:rPr>
              <a:t>讲坛社会主义</a:t>
            </a:r>
            <a:endParaRPr lang="en-US" altLang="zh-CN" dirty="0">
              <a:latin typeface="+mn-lt"/>
              <a:ea typeface="+mn-ea"/>
              <a:cs typeface="+mn-cs"/>
            </a:endParaRPr>
          </a:p>
          <a:p>
            <a:pPr defTabSz="685800">
              <a:lnSpc>
                <a:spcPct val="150000"/>
              </a:lnSpc>
              <a:buSzPct val="50000"/>
            </a:pPr>
            <a:r>
              <a:rPr lang="zh-CN" altLang="en-US" dirty="0">
                <a:latin typeface="+mn-lt"/>
                <a:ea typeface="+mn-ea"/>
                <a:cs typeface="+mn-cs"/>
              </a:rPr>
              <a:t>托派社会主义</a:t>
            </a:r>
            <a:endParaRPr lang="zh-CN" altLang="en-US" dirty="0">
              <a:latin typeface="+mn-lt"/>
              <a:ea typeface="+mn-ea"/>
              <a:cs typeface="+mn-cs"/>
            </a:endParaRPr>
          </a:p>
        </p:txBody>
      </p:sp>
      <p:sp>
        <p:nvSpPr>
          <p:cNvPr id="9219" name="内容占位符 3"/>
          <p:cNvSpPr>
            <a:spLocks noGrp="1"/>
          </p:cNvSpPr>
          <p:nvPr>
            <p:ph sz="half" idx="2"/>
          </p:nvPr>
        </p:nvSpPr>
        <p:spPr>
          <a:xfrm>
            <a:off x="6128068" y="2204403"/>
            <a:ext cx="4032250" cy="3322955"/>
          </a:xfrm>
        </p:spPr>
        <p:txBody>
          <a:bodyPr vert="horz" wrap="square" lIns="91440" tIns="45720" rIns="91440" bIns="45720" anchor="t"/>
          <a:p>
            <a:pPr defTabSz="685800">
              <a:lnSpc>
                <a:spcPct val="150000"/>
              </a:lnSpc>
              <a:buSzPct val="50000"/>
            </a:pPr>
            <a:r>
              <a:rPr lang="zh-CN" altLang="en-US" dirty="0">
                <a:latin typeface="+mn-lt"/>
                <a:ea typeface="+mn-ea"/>
                <a:cs typeface="+mn-cs"/>
              </a:rPr>
              <a:t>封建社会主义</a:t>
            </a:r>
            <a:endParaRPr lang="en-US" altLang="zh-CN" dirty="0">
              <a:latin typeface="+mn-lt"/>
              <a:ea typeface="+mn-ea"/>
              <a:cs typeface="+mn-cs"/>
            </a:endParaRPr>
          </a:p>
          <a:p>
            <a:pPr defTabSz="685800">
              <a:lnSpc>
                <a:spcPct val="150000"/>
              </a:lnSpc>
              <a:buSzPct val="50000"/>
            </a:pPr>
            <a:r>
              <a:rPr lang="zh-CN" altLang="en-US" dirty="0">
                <a:latin typeface="+mn-lt"/>
                <a:ea typeface="+mn-ea"/>
                <a:cs typeface="+mn-cs"/>
              </a:rPr>
              <a:t>村社社会主义</a:t>
            </a:r>
            <a:endParaRPr lang="en-US" altLang="zh-CN" dirty="0">
              <a:latin typeface="+mn-lt"/>
              <a:ea typeface="+mn-ea"/>
              <a:cs typeface="+mn-cs"/>
            </a:endParaRPr>
          </a:p>
          <a:p>
            <a:pPr defTabSz="685800">
              <a:lnSpc>
                <a:spcPct val="150000"/>
              </a:lnSpc>
              <a:buSzPct val="50000"/>
            </a:pPr>
            <a:r>
              <a:rPr lang="zh-CN" altLang="en-US" dirty="0">
                <a:latin typeface="+mn-lt"/>
                <a:ea typeface="+mn-ea"/>
                <a:cs typeface="+mn-cs"/>
              </a:rPr>
              <a:t>国家社会主义</a:t>
            </a:r>
            <a:endParaRPr lang="en-US" altLang="zh-CN" dirty="0">
              <a:latin typeface="+mn-lt"/>
              <a:ea typeface="+mn-ea"/>
              <a:cs typeface="+mn-cs"/>
            </a:endParaRPr>
          </a:p>
          <a:p>
            <a:pPr defTabSz="685800">
              <a:lnSpc>
                <a:spcPct val="150000"/>
              </a:lnSpc>
              <a:buSzPct val="50000"/>
            </a:pPr>
            <a:r>
              <a:rPr lang="zh-CN" altLang="en-US" dirty="0">
                <a:latin typeface="+mn-lt"/>
                <a:ea typeface="+mn-ea"/>
                <a:cs typeface="+mn-cs"/>
              </a:rPr>
              <a:t>伦理社会主义</a:t>
            </a:r>
            <a:endParaRPr lang="en-US" altLang="zh-CN" dirty="0">
              <a:latin typeface="+mn-lt"/>
              <a:ea typeface="+mn-ea"/>
              <a:cs typeface="+mn-cs"/>
            </a:endParaRPr>
          </a:p>
          <a:p>
            <a:pPr defTabSz="685800">
              <a:lnSpc>
                <a:spcPct val="150000"/>
              </a:lnSpc>
              <a:buSzPct val="50000"/>
            </a:pPr>
            <a:r>
              <a:rPr lang="zh-CN" altLang="en-US" dirty="0">
                <a:latin typeface="+mn-lt"/>
                <a:ea typeface="+mn-ea"/>
                <a:cs typeface="+mn-cs"/>
              </a:rPr>
              <a:t>解放神学社会主义</a:t>
            </a:r>
            <a:endParaRPr lang="zh-CN" altLang="en-US" dirty="0">
              <a:latin typeface="+mn-lt"/>
              <a:ea typeface="+mn-ea"/>
              <a:cs typeface="+mn-cs"/>
            </a:endParaRPr>
          </a:p>
        </p:txBody>
      </p:sp>
      <p:pic>
        <p:nvPicPr>
          <p:cNvPr id="4" name="图片 3" descr="logo"/>
          <p:cNvPicPr>
            <a:picLocks noChangeAspect="1"/>
          </p:cNvPicPr>
          <p:nvPr/>
        </p:nvPicPr>
        <p:blipFill>
          <a:blip r:embed="rId2"/>
          <a:stretch>
            <a:fillRect/>
          </a:stretch>
        </p:blipFill>
        <p:spPr>
          <a:xfrm>
            <a:off x="10427970" y="161925"/>
            <a:ext cx="1764030" cy="415290"/>
          </a:xfrm>
          <a:prstGeom prst="rect">
            <a:avLst/>
          </a:prstGeom>
        </p:spPr>
      </p:pic>
    </p:spTree>
  </p:cSld>
  <p:clrMapOvr>
    <a:masterClrMapping/>
  </p:clrMapOvr>
  <p:transition spd="slow">
    <p:cover dir="d"/>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1707"/>
            <a:ext cx="12191999" cy="614629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63500"/>
            <a:ext cx="7548880" cy="504825"/>
          </a:xfrm>
          <a:prstGeom prst="rect">
            <a:avLst/>
          </a:prstGeom>
        </p:spPr>
        <p:txBody>
          <a:bodyPr vert="horz" wrap="square" lIns="0" tIns="12700" rIns="0" bIns="0" rtlCol="0">
            <a:spAutoFit/>
          </a:bodyPr>
          <a:lstStyle/>
          <a:p>
            <a:pPr marL="12700">
              <a:lnSpc>
                <a:spcPct val="100000"/>
              </a:lnSpc>
              <a:spcBef>
                <a:spcPts val="100"/>
              </a:spcBef>
            </a:pPr>
            <a:r>
              <a:rPr dirty="0"/>
              <a:t>一</a:t>
            </a:r>
            <a:r>
              <a:rPr spc="-5" dirty="0"/>
              <a:t>、</a:t>
            </a:r>
            <a:r>
              <a:rPr dirty="0"/>
              <a:t>科学社会主义一般</a:t>
            </a:r>
            <a:r>
              <a:rPr spc="-15" dirty="0"/>
              <a:t>原</a:t>
            </a:r>
            <a:r>
              <a:rPr dirty="0"/>
              <a:t>则及</a:t>
            </a:r>
            <a:r>
              <a:rPr spc="-15" dirty="0"/>
              <a:t>其</a:t>
            </a:r>
            <a:r>
              <a:rPr dirty="0"/>
              <a:t>主</a:t>
            </a:r>
            <a:r>
              <a:rPr spc="5" dirty="0"/>
              <a:t>要</a:t>
            </a:r>
            <a:r>
              <a:rPr spc="-15" dirty="0"/>
              <a:t>内容</a:t>
            </a:r>
            <a:endParaRPr spc="-15" dirty="0"/>
          </a:p>
        </p:txBody>
      </p:sp>
      <p:sp>
        <p:nvSpPr>
          <p:cNvPr id="6" name="object 6"/>
          <p:cNvSpPr/>
          <p:nvPr/>
        </p:nvSpPr>
        <p:spPr>
          <a:xfrm>
            <a:off x="1409700" y="2846882"/>
            <a:ext cx="2159254" cy="2790190"/>
          </a:xfrm>
          <a:prstGeom prst="rect">
            <a:avLst/>
          </a:prstGeom>
          <a:blipFill>
            <a:blip r:embed="rId2" cstate="print"/>
            <a:stretch>
              <a:fillRect/>
            </a:stretch>
          </a:blipFill>
        </p:spPr>
        <p:txBody>
          <a:bodyPr wrap="square" lIns="0" tIns="0" rIns="0" bIns="0" rtlCol="0"/>
          <a:lstStyle/>
          <a:p/>
        </p:txBody>
      </p:sp>
      <p:sp>
        <p:nvSpPr>
          <p:cNvPr id="7" name="object 7"/>
          <p:cNvSpPr/>
          <p:nvPr/>
        </p:nvSpPr>
        <p:spPr>
          <a:xfrm>
            <a:off x="1447800" y="2884982"/>
            <a:ext cx="2159254" cy="2790190"/>
          </a:xfrm>
          <a:prstGeom prst="rect">
            <a:avLst/>
          </a:prstGeom>
          <a:blipFill>
            <a:blip r:embed="rId3" cstate="print"/>
            <a:stretch>
              <a:fillRect/>
            </a:stretch>
          </a:blipFill>
        </p:spPr>
        <p:txBody>
          <a:bodyPr wrap="square" lIns="0" tIns="0" rIns="0" bIns="0" rtlCol="0"/>
          <a:lstStyle/>
          <a:p/>
        </p:txBody>
      </p:sp>
      <p:sp>
        <p:nvSpPr>
          <p:cNvPr id="8" name="object 8"/>
          <p:cNvSpPr/>
          <p:nvPr/>
        </p:nvSpPr>
        <p:spPr>
          <a:xfrm>
            <a:off x="1487424" y="2924555"/>
            <a:ext cx="2161031" cy="2791968"/>
          </a:xfrm>
          <a:prstGeom prst="rect">
            <a:avLst/>
          </a:prstGeom>
          <a:blipFill>
            <a:blip r:embed="rId4" cstate="print"/>
            <a:stretch>
              <a:fillRect/>
            </a:stretch>
          </a:blipFill>
        </p:spPr>
        <p:txBody>
          <a:bodyPr wrap="square" lIns="0" tIns="0" rIns="0" bIns="0" rtlCol="0"/>
          <a:lstStyle/>
          <a:p/>
        </p:txBody>
      </p:sp>
      <p:sp>
        <p:nvSpPr>
          <p:cNvPr id="9" name="object 9"/>
          <p:cNvSpPr/>
          <p:nvPr/>
        </p:nvSpPr>
        <p:spPr>
          <a:xfrm>
            <a:off x="3713988" y="2846895"/>
            <a:ext cx="2086229" cy="2808478"/>
          </a:xfrm>
          <a:prstGeom prst="rect">
            <a:avLst/>
          </a:prstGeom>
          <a:blipFill>
            <a:blip r:embed="rId5" cstate="print"/>
            <a:stretch>
              <a:fillRect/>
            </a:stretch>
          </a:blipFill>
        </p:spPr>
        <p:txBody>
          <a:bodyPr wrap="square" lIns="0" tIns="0" rIns="0" bIns="0" rtlCol="0"/>
          <a:lstStyle/>
          <a:p/>
        </p:txBody>
      </p:sp>
      <p:sp>
        <p:nvSpPr>
          <p:cNvPr id="10" name="object 10"/>
          <p:cNvSpPr/>
          <p:nvPr/>
        </p:nvSpPr>
        <p:spPr>
          <a:xfrm>
            <a:off x="3752088" y="2884995"/>
            <a:ext cx="2086229" cy="2808478"/>
          </a:xfrm>
          <a:prstGeom prst="rect">
            <a:avLst/>
          </a:prstGeom>
          <a:blipFill>
            <a:blip r:embed="rId6" cstate="print"/>
            <a:stretch>
              <a:fillRect/>
            </a:stretch>
          </a:blipFill>
        </p:spPr>
        <p:txBody>
          <a:bodyPr wrap="square" lIns="0" tIns="0" rIns="0" bIns="0" rtlCol="0"/>
          <a:lstStyle/>
          <a:p/>
        </p:txBody>
      </p:sp>
      <p:sp>
        <p:nvSpPr>
          <p:cNvPr id="11" name="object 11"/>
          <p:cNvSpPr/>
          <p:nvPr/>
        </p:nvSpPr>
        <p:spPr>
          <a:xfrm>
            <a:off x="3791711" y="2924555"/>
            <a:ext cx="2087880" cy="2810256"/>
          </a:xfrm>
          <a:prstGeom prst="rect">
            <a:avLst/>
          </a:prstGeom>
          <a:blipFill>
            <a:blip r:embed="rId7" cstate="print"/>
            <a:stretch>
              <a:fillRect/>
            </a:stretch>
          </a:blipFill>
        </p:spPr>
        <p:txBody>
          <a:bodyPr wrap="square" lIns="0" tIns="0" rIns="0" bIns="0" rtlCol="0"/>
          <a:lstStyle/>
          <a:p/>
        </p:txBody>
      </p:sp>
      <p:sp>
        <p:nvSpPr>
          <p:cNvPr id="12" name="object 12"/>
          <p:cNvSpPr/>
          <p:nvPr/>
        </p:nvSpPr>
        <p:spPr>
          <a:xfrm>
            <a:off x="5946647" y="2846895"/>
            <a:ext cx="2138045" cy="2814574"/>
          </a:xfrm>
          <a:prstGeom prst="rect">
            <a:avLst/>
          </a:prstGeom>
          <a:blipFill>
            <a:blip r:embed="rId8" cstate="print"/>
            <a:stretch>
              <a:fillRect/>
            </a:stretch>
          </a:blipFill>
        </p:spPr>
        <p:txBody>
          <a:bodyPr wrap="square" lIns="0" tIns="0" rIns="0" bIns="0" rtlCol="0"/>
          <a:lstStyle/>
          <a:p/>
        </p:txBody>
      </p:sp>
      <p:sp>
        <p:nvSpPr>
          <p:cNvPr id="13" name="object 13"/>
          <p:cNvSpPr/>
          <p:nvPr/>
        </p:nvSpPr>
        <p:spPr>
          <a:xfrm>
            <a:off x="5984747" y="2884995"/>
            <a:ext cx="2138045" cy="2814574"/>
          </a:xfrm>
          <a:prstGeom prst="rect">
            <a:avLst/>
          </a:prstGeom>
          <a:blipFill>
            <a:blip r:embed="rId9" cstate="print"/>
            <a:stretch>
              <a:fillRect/>
            </a:stretch>
          </a:blipFill>
        </p:spPr>
        <p:txBody>
          <a:bodyPr wrap="square" lIns="0" tIns="0" rIns="0" bIns="0" rtlCol="0"/>
          <a:lstStyle/>
          <a:p/>
        </p:txBody>
      </p:sp>
      <p:sp>
        <p:nvSpPr>
          <p:cNvPr id="14" name="object 14"/>
          <p:cNvSpPr/>
          <p:nvPr/>
        </p:nvSpPr>
        <p:spPr>
          <a:xfrm>
            <a:off x="6024371" y="2924555"/>
            <a:ext cx="2139696" cy="2816352"/>
          </a:xfrm>
          <a:prstGeom prst="rect">
            <a:avLst/>
          </a:prstGeom>
          <a:blipFill>
            <a:blip r:embed="rId10" cstate="print"/>
            <a:stretch>
              <a:fillRect/>
            </a:stretch>
          </a:blipFill>
        </p:spPr>
        <p:txBody>
          <a:bodyPr wrap="square" lIns="0" tIns="0" rIns="0" bIns="0" rtlCol="0"/>
          <a:lstStyle/>
          <a:p/>
        </p:txBody>
      </p:sp>
      <p:sp>
        <p:nvSpPr>
          <p:cNvPr id="15" name="object 15"/>
          <p:cNvSpPr/>
          <p:nvPr/>
        </p:nvSpPr>
        <p:spPr>
          <a:xfrm>
            <a:off x="8250935" y="2846895"/>
            <a:ext cx="2121154" cy="2806954"/>
          </a:xfrm>
          <a:prstGeom prst="rect">
            <a:avLst/>
          </a:prstGeom>
          <a:blipFill>
            <a:blip r:embed="rId11" cstate="print"/>
            <a:stretch>
              <a:fillRect/>
            </a:stretch>
          </a:blipFill>
        </p:spPr>
        <p:txBody>
          <a:bodyPr wrap="square" lIns="0" tIns="0" rIns="0" bIns="0" rtlCol="0"/>
          <a:lstStyle/>
          <a:p/>
        </p:txBody>
      </p:sp>
      <p:sp>
        <p:nvSpPr>
          <p:cNvPr id="16" name="object 16"/>
          <p:cNvSpPr/>
          <p:nvPr/>
        </p:nvSpPr>
        <p:spPr>
          <a:xfrm>
            <a:off x="8289035" y="2884995"/>
            <a:ext cx="2121154" cy="2806954"/>
          </a:xfrm>
          <a:prstGeom prst="rect">
            <a:avLst/>
          </a:prstGeom>
          <a:blipFill>
            <a:blip r:embed="rId12" cstate="print"/>
            <a:stretch>
              <a:fillRect/>
            </a:stretch>
          </a:blipFill>
        </p:spPr>
        <p:txBody>
          <a:bodyPr wrap="square" lIns="0" tIns="0" rIns="0" bIns="0" rtlCol="0"/>
          <a:lstStyle/>
          <a:p/>
        </p:txBody>
      </p:sp>
      <p:sp>
        <p:nvSpPr>
          <p:cNvPr id="17" name="object 17"/>
          <p:cNvSpPr/>
          <p:nvPr/>
        </p:nvSpPr>
        <p:spPr>
          <a:xfrm>
            <a:off x="8328659" y="2924555"/>
            <a:ext cx="2122931" cy="2808732"/>
          </a:xfrm>
          <a:prstGeom prst="rect">
            <a:avLst/>
          </a:prstGeom>
          <a:blipFill>
            <a:blip r:embed="rId13" cstate="print"/>
            <a:stretch>
              <a:fillRect/>
            </a:stretch>
          </a:blipFill>
        </p:spPr>
        <p:txBody>
          <a:bodyPr wrap="square" lIns="0" tIns="0" rIns="0" bIns="0" rtlCol="0"/>
          <a:lstStyle/>
          <a:p/>
        </p:txBody>
      </p:sp>
      <p:sp>
        <p:nvSpPr>
          <p:cNvPr id="18" name="object 18"/>
          <p:cNvSpPr txBox="1"/>
          <p:nvPr/>
        </p:nvSpPr>
        <p:spPr>
          <a:xfrm>
            <a:off x="630123" y="998982"/>
            <a:ext cx="10354945" cy="1710689"/>
          </a:xfrm>
          <a:prstGeom prst="rect">
            <a:avLst/>
          </a:prstGeom>
        </p:spPr>
        <p:txBody>
          <a:bodyPr vert="horz" wrap="square" lIns="0" tIns="13335" rIns="0" bIns="0" rtlCol="0">
            <a:spAutoFit/>
          </a:bodyPr>
          <a:lstStyle/>
          <a:p>
            <a:pPr marL="12700">
              <a:lnSpc>
                <a:spcPct val="100000"/>
              </a:lnSpc>
              <a:spcBef>
                <a:spcPts val="105"/>
              </a:spcBef>
            </a:pPr>
            <a:r>
              <a:rPr sz="3200" b="1" dirty="0">
                <a:solidFill>
                  <a:srgbClr val="AD4745"/>
                </a:solidFill>
                <a:latin typeface="微软雅黑" panose="020B0503020204020204" charset="-122"/>
                <a:cs typeface="微软雅黑" panose="020B0503020204020204" charset="-122"/>
              </a:rPr>
              <a:t>（一）马克思主义经典</a:t>
            </a:r>
            <a:r>
              <a:rPr sz="3200" b="1" spc="-15" dirty="0">
                <a:solidFill>
                  <a:srgbClr val="AD4745"/>
                </a:solidFill>
                <a:latin typeface="微软雅黑" panose="020B0503020204020204" charset="-122"/>
                <a:cs typeface="微软雅黑" panose="020B0503020204020204" charset="-122"/>
              </a:rPr>
              <a:t>作</a:t>
            </a:r>
            <a:r>
              <a:rPr sz="3200" b="1" dirty="0">
                <a:solidFill>
                  <a:srgbClr val="AD4745"/>
                </a:solidFill>
                <a:latin typeface="微软雅黑" panose="020B0503020204020204" charset="-122"/>
                <a:cs typeface="微软雅黑" panose="020B0503020204020204" charset="-122"/>
              </a:rPr>
              <a:t>家对</a:t>
            </a:r>
            <a:r>
              <a:rPr sz="3200" b="1" spc="-15" dirty="0">
                <a:solidFill>
                  <a:srgbClr val="AD4745"/>
                </a:solidFill>
                <a:latin typeface="微软雅黑" panose="020B0503020204020204" charset="-122"/>
                <a:cs typeface="微软雅黑" panose="020B0503020204020204" charset="-122"/>
              </a:rPr>
              <a:t>社</a:t>
            </a:r>
            <a:r>
              <a:rPr sz="3200" b="1" dirty="0">
                <a:solidFill>
                  <a:srgbClr val="AD4745"/>
                </a:solidFill>
                <a:latin typeface="微软雅黑" panose="020B0503020204020204" charset="-122"/>
                <a:cs typeface="微软雅黑" panose="020B0503020204020204" charset="-122"/>
              </a:rPr>
              <a:t>会主</a:t>
            </a:r>
            <a:r>
              <a:rPr sz="3200" b="1" spc="-15" dirty="0">
                <a:solidFill>
                  <a:srgbClr val="AD4745"/>
                </a:solidFill>
                <a:latin typeface="微软雅黑" panose="020B0503020204020204" charset="-122"/>
                <a:cs typeface="微软雅黑" panose="020B0503020204020204" charset="-122"/>
              </a:rPr>
              <a:t>义</a:t>
            </a:r>
            <a:r>
              <a:rPr sz="3200" b="1" dirty="0">
                <a:solidFill>
                  <a:srgbClr val="AD4745"/>
                </a:solidFill>
                <a:latin typeface="微软雅黑" panose="020B0503020204020204" charset="-122"/>
                <a:cs typeface="微软雅黑" panose="020B0503020204020204" charset="-122"/>
              </a:rPr>
              <a:t>基本</a:t>
            </a:r>
            <a:r>
              <a:rPr sz="3200" b="1" spc="-15" dirty="0">
                <a:solidFill>
                  <a:srgbClr val="AD4745"/>
                </a:solidFill>
                <a:latin typeface="微软雅黑" panose="020B0503020204020204" charset="-122"/>
                <a:cs typeface="微软雅黑" panose="020B0503020204020204" charset="-122"/>
              </a:rPr>
              <a:t>特</a:t>
            </a:r>
            <a:r>
              <a:rPr sz="3200" b="1" dirty="0">
                <a:solidFill>
                  <a:srgbClr val="AD4745"/>
                </a:solidFill>
                <a:latin typeface="微软雅黑" panose="020B0503020204020204" charset="-122"/>
                <a:cs typeface="微软雅黑" panose="020B0503020204020204" charset="-122"/>
              </a:rPr>
              <a:t>征的</a:t>
            </a:r>
            <a:r>
              <a:rPr sz="3200" b="1" spc="-15" dirty="0">
                <a:solidFill>
                  <a:srgbClr val="AD4745"/>
                </a:solidFill>
                <a:latin typeface="微软雅黑" panose="020B0503020204020204" charset="-122"/>
                <a:cs typeface="微软雅黑" panose="020B0503020204020204" charset="-122"/>
              </a:rPr>
              <a:t>论</a:t>
            </a:r>
            <a:r>
              <a:rPr sz="3200" b="1" dirty="0">
                <a:solidFill>
                  <a:srgbClr val="AD4745"/>
                </a:solidFill>
                <a:latin typeface="微软雅黑" panose="020B0503020204020204" charset="-122"/>
                <a:cs typeface="微软雅黑" panose="020B0503020204020204" charset="-122"/>
              </a:rPr>
              <a:t>述</a:t>
            </a:r>
            <a:endParaRPr sz="3200">
              <a:latin typeface="微软雅黑" panose="020B0503020204020204" charset="-122"/>
              <a:cs typeface="微软雅黑" panose="020B0503020204020204" charset="-122"/>
            </a:endParaRPr>
          </a:p>
          <a:p>
            <a:pPr marL="588645" marR="5080" indent="713105">
              <a:lnSpc>
                <a:spcPct val="120000"/>
              </a:lnSpc>
              <a:spcBef>
                <a:spcPts val="1360"/>
              </a:spcBef>
            </a:pPr>
            <a:r>
              <a:rPr sz="2800" spc="40" dirty="0">
                <a:latin typeface="微软雅黑" panose="020B0503020204020204" charset="-122"/>
                <a:cs typeface="微软雅黑" panose="020B0503020204020204" charset="-122"/>
              </a:rPr>
              <a:t>马克</a:t>
            </a:r>
            <a:r>
              <a:rPr sz="2800" spc="55" dirty="0">
                <a:latin typeface="微软雅黑" panose="020B0503020204020204" charset="-122"/>
                <a:cs typeface="微软雅黑" panose="020B0503020204020204" charset="-122"/>
              </a:rPr>
              <a:t>思、</a:t>
            </a:r>
            <a:r>
              <a:rPr sz="2800" spc="35" dirty="0">
                <a:latin typeface="微软雅黑" panose="020B0503020204020204" charset="-122"/>
                <a:cs typeface="微软雅黑" panose="020B0503020204020204" charset="-122"/>
              </a:rPr>
              <a:t>恩格</a:t>
            </a:r>
            <a:r>
              <a:rPr sz="2800" spc="50" dirty="0">
                <a:latin typeface="微软雅黑" panose="020B0503020204020204" charset="-122"/>
                <a:cs typeface="微软雅黑" panose="020B0503020204020204" charset="-122"/>
              </a:rPr>
              <a:t>斯在</a:t>
            </a:r>
            <a:r>
              <a:rPr sz="2800" spc="35" dirty="0">
                <a:latin typeface="微软雅黑" panose="020B0503020204020204" charset="-122"/>
                <a:cs typeface="微软雅黑" panose="020B0503020204020204" charset="-122"/>
              </a:rPr>
              <a:t>批判</a:t>
            </a:r>
            <a:r>
              <a:rPr sz="2800" spc="50" dirty="0">
                <a:latin typeface="微软雅黑" panose="020B0503020204020204" charset="-122"/>
                <a:cs typeface="微软雅黑" panose="020B0503020204020204" charset="-122"/>
              </a:rPr>
              <a:t>旧世</a:t>
            </a:r>
            <a:r>
              <a:rPr sz="2800" spc="35" dirty="0">
                <a:latin typeface="微软雅黑" panose="020B0503020204020204" charset="-122"/>
                <a:cs typeface="微软雅黑" panose="020B0503020204020204" charset="-122"/>
              </a:rPr>
              <a:t>界的</a:t>
            </a:r>
            <a:r>
              <a:rPr sz="2800" spc="50" dirty="0">
                <a:latin typeface="微软雅黑" panose="020B0503020204020204" charset="-122"/>
                <a:cs typeface="微软雅黑" panose="020B0503020204020204" charset="-122"/>
              </a:rPr>
              <a:t>基础</a:t>
            </a:r>
            <a:r>
              <a:rPr sz="2800" spc="90" dirty="0">
                <a:latin typeface="微软雅黑" panose="020B0503020204020204" charset="-122"/>
                <a:cs typeface="微软雅黑" panose="020B0503020204020204" charset="-122"/>
              </a:rPr>
              <a:t>上</a:t>
            </a:r>
            <a:r>
              <a:rPr sz="2800" spc="40" dirty="0">
                <a:latin typeface="微软雅黑" panose="020B0503020204020204" charset="-122"/>
                <a:cs typeface="微软雅黑" panose="020B0503020204020204" charset="-122"/>
              </a:rPr>
              <a:t>，</a:t>
            </a:r>
            <a:r>
              <a:rPr sz="2800" spc="50" dirty="0">
                <a:latin typeface="微软雅黑" panose="020B0503020204020204" charset="-122"/>
                <a:cs typeface="微软雅黑" panose="020B0503020204020204" charset="-122"/>
              </a:rPr>
              <a:t>对未</a:t>
            </a:r>
            <a:r>
              <a:rPr sz="2800" spc="35" dirty="0">
                <a:latin typeface="微软雅黑" panose="020B0503020204020204" charset="-122"/>
                <a:cs typeface="微软雅黑" panose="020B0503020204020204" charset="-122"/>
              </a:rPr>
              <a:t>来社</a:t>
            </a:r>
            <a:r>
              <a:rPr sz="2800" spc="50" dirty="0">
                <a:latin typeface="微软雅黑" panose="020B0503020204020204" charset="-122"/>
                <a:cs typeface="微软雅黑" panose="020B0503020204020204" charset="-122"/>
              </a:rPr>
              <a:t>会的</a:t>
            </a:r>
            <a:r>
              <a:rPr sz="2800" spc="-5" dirty="0">
                <a:latin typeface="微软雅黑" panose="020B0503020204020204" charset="-122"/>
                <a:cs typeface="微软雅黑" panose="020B0503020204020204" charset="-122"/>
              </a:rPr>
              <a:t>发 </a:t>
            </a:r>
            <a:r>
              <a:rPr sz="2800" spc="-5" dirty="0">
                <a:latin typeface="微软雅黑" panose="020B0503020204020204" charset="-122"/>
                <a:cs typeface="微软雅黑" panose="020B0503020204020204" charset="-122"/>
              </a:rPr>
              <a:t>展过程、发展方向和一般特征作出</a:t>
            </a:r>
            <a:r>
              <a:rPr sz="2800" dirty="0">
                <a:latin typeface="微软雅黑" panose="020B0503020204020204" charset="-122"/>
                <a:cs typeface="微软雅黑" panose="020B0503020204020204" charset="-122"/>
              </a:rPr>
              <a:t>了</a:t>
            </a:r>
            <a:r>
              <a:rPr sz="2800" spc="-5" dirty="0">
                <a:latin typeface="微软雅黑" panose="020B0503020204020204" charset="-122"/>
                <a:cs typeface="微软雅黑" panose="020B0503020204020204" charset="-122"/>
              </a:rPr>
              <a:t>科学</a:t>
            </a:r>
            <a:r>
              <a:rPr sz="2800" dirty="0">
                <a:latin typeface="微软雅黑" panose="020B0503020204020204" charset="-122"/>
                <a:cs typeface="微软雅黑" panose="020B0503020204020204" charset="-122"/>
              </a:rPr>
              <a:t>预</a:t>
            </a:r>
            <a:r>
              <a:rPr sz="2800" spc="-5" dirty="0">
                <a:latin typeface="微软雅黑" panose="020B0503020204020204" charset="-122"/>
                <a:cs typeface="微软雅黑" panose="020B0503020204020204" charset="-122"/>
              </a:rPr>
              <a:t>测和</a:t>
            </a:r>
            <a:r>
              <a:rPr sz="2800" dirty="0">
                <a:latin typeface="微软雅黑" panose="020B0503020204020204" charset="-122"/>
                <a:cs typeface="微软雅黑" panose="020B0503020204020204" charset="-122"/>
              </a:rPr>
              <a:t>设</a:t>
            </a:r>
            <a:r>
              <a:rPr sz="2800" spc="10" dirty="0">
                <a:latin typeface="微软雅黑" panose="020B0503020204020204" charset="-122"/>
                <a:cs typeface="微软雅黑" panose="020B0503020204020204" charset="-122"/>
              </a:rPr>
              <a:t>想</a:t>
            </a:r>
            <a:r>
              <a:rPr sz="2800" spc="-5" dirty="0">
                <a:latin typeface="微软雅黑" panose="020B0503020204020204" charset="-122"/>
                <a:cs typeface="微软雅黑" panose="020B0503020204020204" charset="-122"/>
              </a:rPr>
              <a:t>。</a:t>
            </a:r>
            <a:endParaRPr sz="2800">
              <a:latin typeface="微软雅黑" panose="020B0503020204020204" charset="-122"/>
              <a:cs typeface="微软雅黑" panose="020B0503020204020204" charset="-122"/>
            </a:endParaRPr>
          </a:p>
        </p:txBody>
      </p:sp>
      <p:sp>
        <p:nvSpPr>
          <p:cNvPr id="19" name="object 19"/>
          <p:cNvSpPr txBox="1"/>
          <p:nvPr/>
        </p:nvSpPr>
        <p:spPr>
          <a:xfrm>
            <a:off x="7301610"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20" name="object 20"/>
          <p:cNvSpPr txBox="1"/>
          <p:nvPr/>
        </p:nvSpPr>
        <p:spPr>
          <a:xfrm>
            <a:off x="8577198" y="6366702"/>
            <a:ext cx="357949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科学社会主义一般原则</a:t>
            </a:r>
            <a:endParaRPr sz="2800">
              <a:latin typeface="PMingLiU" panose="02020500000000000000" charset="-120"/>
              <a:cs typeface="PMingLiU" panose="02020500000000000000" charset="-120"/>
            </a:endParaRPr>
          </a:p>
        </p:txBody>
      </p:sp>
      <p:pic>
        <p:nvPicPr>
          <p:cNvPr id="21" name="图片 20" descr="logo"/>
          <p:cNvPicPr>
            <a:picLocks noChangeAspect="1"/>
          </p:cNvPicPr>
          <p:nvPr/>
        </p:nvPicPr>
        <p:blipFill>
          <a:blip r:embed="rId14"/>
          <a:stretch>
            <a:fillRect/>
          </a:stretch>
        </p:blipFill>
        <p:spPr>
          <a:xfrm>
            <a:off x="10427970" y="161925"/>
            <a:ext cx="1764030" cy="41529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1707"/>
            <a:ext cx="12191999" cy="614629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63500"/>
            <a:ext cx="7560945" cy="504825"/>
          </a:xfrm>
          <a:prstGeom prst="rect">
            <a:avLst/>
          </a:prstGeom>
        </p:spPr>
        <p:txBody>
          <a:bodyPr vert="horz" wrap="square" lIns="0" tIns="12700" rIns="0" bIns="0" rtlCol="0">
            <a:spAutoFit/>
          </a:bodyPr>
          <a:lstStyle/>
          <a:p>
            <a:pPr marL="12700">
              <a:lnSpc>
                <a:spcPct val="100000"/>
              </a:lnSpc>
              <a:spcBef>
                <a:spcPts val="100"/>
              </a:spcBef>
            </a:pPr>
            <a:r>
              <a:rPr dirty="0"/>
              <a:t>一</a:t>
            </a:r>
            <a:r>
              <a:rPr spc="-5" dirty="0"/>
              <a:t>、</a:t>
            </a:r>
            <a:r>
              <a:rPr dirty="0"/>
              <a:t>科学社会主义一般</a:t>
            </a:r>
            <a:r>
              <a:rPr spc="-15" dirty="0"/>
              <a:t>原</a:t>
            </a:r>
            <a:r>
              <a:rPr dirty="0"/>
              <a:t>则及</a:t>
            </a:r>
            <a:r>
              <a:rPr spc="-15" dirty="0"/>
              <a:t>其</a:t>
            </a:r>
            <a:r>
              <a:rPr dirty="0"/>
              <a:t>主</a:t>
            </a:r>
            <a:r>
              <a:rPr spc="5" dirty="0"/>
              <a:t>要</a:t>
            </a:r>
            <a:r>
              <a:rPr spc="-15" dirty="0"/>
              <a:t>内容</a:t>
            </a:r>
            <a:endParaRPr spc="-15" dirty="0"/>
          </a:p>
        </p:txBody>
      </p:sp>
      <p:sp>
        <p:nvSpPr>
          <p:cNvPr id="7" name="object 7"/>
          <p:cNvSpPr txBox="1"/>
          <p:nvPr/>
        </p:nvSpPr>
        <p:spPr>
          <a:xfrm>
            <a:off x="7301610"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8" name="object 8"/>
          <p:cNvSpPr txBox="1"/>
          <p:nvPr/>
        </p:nvSpPr>
        <p:spPr>
          <a:xfrm>
            <a:off x="8577198" y="6366702"/>
            <a:ext cx="357949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科学社会主义一般原则</a:t>
            </a:r>
            <a:endParaRPr sz="2800">
              <a:latin typeface="PMingLiU" panose="02020500000000000000" charset="-120"/>
              <a:cs typeface="PMingLiU" panose="02020500000000000000" charset="-120"/>
            </a:endParaRPr>
          </a:p>
        </p:txBody>
      </p:sp>
      <p:sp>
        <p:nvSpPr>
          <p:cNvPr id="6" name="object 6"/>
          <p:cNvSpPr txBox="1"/>
          <p:nvPr/>
        </p:nvSpPr>
        <p:spPr>
          <a:xfrm>
            <a:off x="1333246" y="1029485"/>
            <a:ext cx="9290050" cy="4122420"/>
          </a:xfrm>
          <a:prstGeom prst="rect">
            <a:avLst/>
          </a:prstGeom>
        </p:spPr>
        <p:txBody>
          <a:bodyPr vert="horz" wrap="square" lIns="0" tIns="12065" rIns="0" bIns="0" rtlCol="0">
            <a:spAutoFit/>
          </a:bodyPr>
          <a:lstStyle/>
          <a:p>
            <a:pPr marL="12700" marR="5080" indent="735965">
              <a:lnSpc>
                <a:spcPct val="120000"/>
              </a:lnSpc>
              <a:spcBef>
                <a:spcPts val="95"/>
              </a:spcBef>
            </a:pPr>
            <a:r>
              <a:rPr sz="2800" b="1" spc="-5" dirty="0">
                <a:latin typeface="微软雅黑" panose="020B0503020204020204" charset="-122"/>
                <a:cs typeface="微软雅黑" panose="020B0503020204020204" charset="-122"/>
              </a:rPr>
              <a:t>马克思</a:t>
            </a:r>
            <a:r>
              <a:rPr sz="2800" spc="-5" dirty="0">
                <a:latin typeface="微软雅黑" panose="020B0503020204020204" charset="-122"/>
                <a:cs typeface="微软雅黑" panose="020B0503020204020204" charset="-122"/>
              </a:rPr>
              <a:t>在《哥达纲领批判》中，把</a:t>
            </a:r>
            <a:r>
              <a:rPr sz="2800" dirty="0">
                <a:latin typeface="微软雅黑" panose="020B0503020204020204" charset="-122"/>
                <a:cs typeface="微软雅黑" panose="020B0503020204020204" charset="-122"/>
              </a:rPr>
              <a:t>未</a:t>
            </a:r>
            <a:r>
              <a:rPr sz="2800" spc="-5" dirty="0">
                <a:latin typeface="微软雅黑" panose="020B0503020204020204" charset="-122"/>
                <a:cs typeface="微软雅黑" panose="020B0503020204020204" charset="-122"/>
              </a:rPr>
              <a:t>来社</a:t>
            </a:r>
            <a:r>
              <a:rPr sz="2800" dirty="0">
                <a:latin typeface="微软雅黑" panose="020B0503020204020204" charset="-122"/>
                <a:cs typeface="微软雅黑" panose="020B0503020204020204" charset="-122"/>
              </a:rPr>
              <a:t>会</a:t>
            </a:r>
            <a:r>
              <a:rPr sz="2800" spc="-5" dirty="0">
                <a:latin typeface="微软雅黑" panose="020B0503020204020204" charset="-122"/>
                <a:cs typeface="微软雅黑" panose="020B0503020204020204" charset="-122"/>
              </a:rPr>
              <a:t>划分</a:t>
            </a:r>
            <a:r>
              <a:rPr sz="2800" spc="15" dirty="0">
                <a:latin typeface="微软雅黑" panose="020B0503020204020204" charset="-122"/>
                <a:cs typeface="微软雅黑" panose="020B0503020204020204" charset="-122"/>
              </a:rPr>
              <a:t>为</a:t>
            </a:r>
            <a:r>
              <a:rPr sz="2800" b="1" spc="-5" dirty="0">
                <a:latin typeface="微软雅黑" panose="020B0503020204020204" charset="-122"/>
                <a:cs typeface="微软雅黑" panose="020B0503020204020204" charset="-122"/>
              </a:rPr>
              <a:t>第一 </a:t>
            </a:r>
            <a:r>
              <a:rPr sz="2800" b="1" spc="-10" dirty="0">
                <a:latin typeface="微软雅黑" panose="020B0503020204020204" charset="-122"/>
                <a:cs typeface="微软雅黑" panose="020B0503020204020204" charset="-122"/>
              </a:rPr>
              <a:t>阶段</a:t>
            </a:r>
            <a:r>
              <a:rPr sz="2800" spc="-10" dirty="0">
                <a:latin typeface="微软雅黑" panose="020B0503020204020204" charset="-122"/>
                <a:cs typeface="微软雅黑" panose="020B0503020204020204" charset="-122"/>
              </a:rPr>
              <a:t>和</a:t>
            </a:r>
            <a:r>
              <a:rPr sz="2800" b="1" spc="-5" dirty="0">
                <a:latin typeface="微软雅黑" panose="020B0503020204020204" charset="-122"/>
                <a:cs typeface="微软雅黑" panose="020B0503020204020204" charset="-122"/>
              </a:rPr>
              <a:t>高级阶</a:t>
            </a:r>
            <a:r>
              <a:rPr sz="2800" b="1" spc="-15" dirty="0">
                <a:latin typeface="微软雅黑" panose="020B0503020204020204" charset="-122"/>
                <a:cs typeface="微软雅黑" panose="020B0503020204020204" charset="-122"/>
              </a:rPr>
              <a:t>段</a:t>
            </a:r>
            <a:r>
              <a:rPr sz="2800" spc="-5" dirty="0">
                <a:latin typeface="微软雅黑" panose="020B0503020204020204" charset="-122"/>
                <a:cs typeface="微软雅黑" panose="020B0503020204020204" charset="-122"/>
              </a:rPr>
              <a:t>。</a:t>
            </a:r>
            <a:endParaRPr sz="2800">
              <a:latin typeface="微软雅黑" panose="020B0503020204020204" charset="-122"/>
              <a:cs typeface="微软雅黑" panose="020B0503020204020204" charset="-122"/>
            </a:endParaRPr>
          </a:p>
          <a:p>
            <a:pPr marL="748665">
              <a:lnSpc>
                <a:spcPct val="100000"/>
              </a:lnSpc>
              <a:spcBef>
                <a:spcPts val="675"/>
              </a:spcBef>
            </a:pPr>
            <a:r>
              <a:rPr sz="2800" b="1" spc="-5" dirty="0">
                <a:latin typeface="微软雅黑" panose="020B0503020204020204" charset="-122"/>
                <a:cs typeface="微软雅黑" panose="020B0503020204020204" charset="-122"/>
              </a:rPr>
              <a:t>恩格斯</a:t>
            </a:r>
            <a:r>
              <a:rPr sz="2800" spc="-5" dirty="0">
                <a:latin typeface="微软雅黑" panose="020B0503020204020204" charset="-122"/>
                <a:cs typeface="微软雅黑" panose="020B0503020204020204" charset="-122"/>
              </a:rPr>
              <a:t>设想</a:t>
            </a:r>
            <a:r>
              <a:rPr sz="2800" b="1" spc="-5" dirty="0">
                <a:latin typeface="微软雅黑" panose="020B0503020204020204" charset="-122"/>
                <a:cs typeface="微软雅黑" panose="020B0503020204020204" charset="-122"/>
              </a:rPr>
              <a:t>共产主义社会第一阶</a:t>
            </a:r>
            <a:r>
              <a:rPr sz="2800" b="1" dirty="0">
                <a:latin typeface="微软雅黑" panose="020B0503020204020204" charset="-122"/>
                <a:cs typeface="微软雅黑" panose="020B0503020204020204" charset="-122"/>
              </a:rPr>
              <a:t>段</a:t>
            </a:r>
            <a:r>
              <a:rPr sz="2800" dirty="0">
                <a:latin typeface="微软雅黑" panose="020B0503020204020204" charset="-122"/>
                <a:cs typeface="微软雅黑" panose="020B0503020204020204" charset="-122"/>
              </a:rPr>
              <a:t>具</a:t>
            </a:r>
            <a:r>
              <a:rPr sz="2800" spc="-5" dirty="0">
                <a:latin typeface="微软雅黑" panose="020B0503020204020204" charset="-122"/>
                <a:cs typeface="微软雅黑" panose="020B0503020204020204" charset="-122"/>
              </a:rPr>
              <a:t>有以</a:t>
            </a:r>
            <a:r>
              <a:rPr sz="2800" dirty="0">
                <a:latin typeface="微软雅黑" panose="020B0503020204020204" charset="-122"/>
                <a:cs typeface="微软雅黑" panose="020B0503020204020204" charset="-122"/>
              </a:rPr>
              <a:t>下</a:t>
            </a:r>
            <a:r>
              <a:rPr sz="2800" spc="-5" dirty="0">
                <a:latin typeface="微软雅黑" panose="020B0503020204020204" charset="-122"/>
                <a:cs typeface="微软雅黑" panose="020B0503020204020204" charset="-122"/>
              </a:rPr>
              <a:t>基本</a:t>
            </a:r>
            <a:r>
              <a:rPr sz="2800" dirty="0">
                <a:latin typeface="微软雅黑" panose="020B0503020204020204" charset="-122"/>
                <a:cs typeface="微软雅黑" panose="020B0503020204020204" charset="-122"/>
              </a:rPr>
              <a:t>特</a:t>
            </a:r>
            <a:r>
              <a:rPr sz="2800" spc="-5" dirty="0">
                <a:latin typeface="微软雅黑" panose="020B0503020204020204" charset="-122"/>
                <a:cs typeface="微软雅黑" panose="020B0503020204020204" charset="-122"/>
              </a:rPr>
              <a:t>征：</a:t>
            </a:r>
            <a:endParaRPr sz="2800">
              <a:latin typeface="微软雅黑" panose="020B0503020204020204" charset="-122"/>
              <a:cs typeface="微软雅黑" panose="020B0503020204020204" charset="-122"/>
            </a:endParaRPr>
          </a:p>
          <a:p>
            <a:pPr marL="748665" indent="-736600">
              <a:lnSpc>
                <a:spcPct val="100000"/>
              </a:lnSpc>
              <a:spcBef>
                <a:spcPts val="670"/>
              </a:spcBef>
              <a:buFont typeface="Wingdings" panose="05000000000000000000"/>
              <a:buChar char=""/>
              <a:tabLst>
                <a:tab pos="748665" algn="l"/>
                <a:tab pos="749300" algn="l"/>
              </a:tabLst>
            </a:pPr>
            <a:r>
              <a:rPr sz="2800" spc="-5" dirty="0">
                <a:latin typeface="微软雅黑" panose="020B0503020204020204" charset="-122"/>
                <a:cs typeface="微软雅黑" panose="020B0503020204020204" charset="-122"/>
              </a:rPr>
              <a:t>生产资料归全社会所有；</a:t>
            </a:r>
            <a:endParaRPr sz="2800">
              <a:latin typeface="微软雅黑" panose="020B0503020204020204" charset="-122"/>
              <a:cs typeface="微软雅黑" panose="020B0503020204020204" charset="-122"/>
            </a:endParaRPr>
          </a:p>
          <a:p>
            <a:pPr marL="748665" indent="-736600">
              <a:lnSpc>
                <a:spcPct val="100000"/>
              </a:lnSpc>
              <a:spcBef>
                <a:spcPts val="675"/>
              </a:spcBef>
              <a:buFont typeface="Wingdings" panose="05000000000000000000"/>
              <a:buChar char=""/>
              <a:tabLst>
                <a:tab pos="748665" algn="l"/>
                <a:tab pos="749300" algn="l"/>
              </a:tabLst>
            </a:pPr>
            <a:r>
              <a:rPr sz="2800" spc="-5" dirty="0">
                <a:latin typeface="微软雅黑" panose="020B0503020204020204" charset="-122"/>
                <a:cs typeface="微软雅黑" panose="020B0503020204020204" charset="-122"/>
              </a:rPr>
              <a:t>根据社会需要，有计划地调节生产；</a:t>
            </a:r>
            <a:endParaRPr sz="2800">
              <a:latin typeface="微软雅黑" panose="020B0503020204020204" charset="-122"/>
              <a:cs typeface="微软雅黑" panose="020B0503020204020204" charset="-122"/>
            </a:endParaRPr>
          </a:p>
          <a:p>
            <a:pPr marL="748665" indent="-736600">
              <a:lnSpc>
                <a:spcPct val="100000"/>
              </a:lnSpc>
              <a:spcBef>
                <a:spcPts val="675"/>
              </a:spcBef>
              <a:buFont typeface="Wingdings" panose="05000000000000000000"/>
              <a:buChar char=""/>
              <a:tabLst>
                <a:tab pos="748665" algn="l"/>
                <a:tab pos="749300" algn="l"/>
              </a:tabLst>
            </a:pPr>
            <a:r>
              <a:rPr sz="2800" spc="-5" dirty="0">
                <a:latin typeface="微软雅黑" panose="020B0503020204020204" charset="-122"/>
                <a:cs typeface="微软雅黑" panose="020B0503020204020204" charset="-122"/>
              </a:rPr>
              <a:t>在对社会总产品作扣除后，对个人</a:t>
            </a:r>
            <a:r>
              <a:rPr sz="2800" dirty="0">
                <a:latin typeface="微软雅黑" panose="020B0503020204020204" charset="-122"/>
                <a:cs typeface="微软雅黑" panose="020B0503020204020204" charset="-122"/>
              </a:rPr>
              <a:t>实</a:t>
            </a:r>
            <a:r>
              <a:rPr sz="2800" spc="-5" dirty="0">
                <a:latin typeface="微软雅黑" panose="020B0503020204020204" charset="-122"/>
                <a:cs typeface="微软雅黑" panose="020B0503020204020204" charset="-122"/>
              </a:rPr>
              <a:t>行按</a:t>
            </a:r>
            <a:r>
              <a:rPr sz="2800" dirty="0">
                <a:latin typeface="微软雅黑" panose="020B0503020204020204" charset="-122"/>
                <a:cs typeface="微软雅黑" panose="020B0503020204020204" charset="-122"/>
              </a:rPr>
              <a:t>劳</a:t>
            </a:r>
            <a:r>
              <a:rPr sz="2800" spc="-5" dirty="0">
                <a:latin typeface="微软雅黑" panose="020B0503020204020204" charset="-122"/>
                <a:cs typeface="微软雅黑" panose="020B0503020204020204" charset="-122"/>
              </a:rPr>
              <a:t>分配；</a:t>
            </a:r>
            <a:endParaRPr sz="2800">
              <a:latin typeface="微软雅黑" panose="020B0503020204020204" charset="-122"/>
              <a:cs typeface="微软雅黑" panose="020B0503020204020204" charset="-122"/>
            </a:endParaRPr>
          </a:p>
          <a:p>
            <a:pPr marL="748665" indent="-736600">
              <a:lnSpc>
                <a:spcPct val="100000"/>
              </a:lnSpc>
              <a:spcBef>
                <a:spcPts val="670"/>
              </a:spcBef>
              <a:buFont typeface="Wingdings" panose="05000000000000000000"/>
              <a:buChar char=""/>
              <a:tabLst>
                <a:tab pos="748665" algn="l"/>
                <a:tab pos="749300" algn="l"/>
              </a:tabLst>
            </a:pPr>
            <a:r>
              <a:rPr sz="2800" spc="-10" dirty="0">
                <a:latin typeface="微软雅黑" panose="020B0503020204020204" charset="-122"/>
                <a:cs typeface="微软雅黑" panose="020B0503020204020204" charset="-122"/>
              </a:rPr>
              <a:t>没有商品货币关系；</a:t>
            </a:r>
            <a:endParaRPr sz="2800">
              <a:latin typeface="微软雅黑" panose="020B0503020204020204" charset="-122"/>
              <a:cs typeface="微软雅黑" panose="020B0503020204020204" charset="-122"/>
            </a:endParaRPr>
          </a:p>
          <a:p>
            <a:pPr marL="748665" indent="-736600">
              <a:lnSpc>
                <a:spcPct val="100000"/>
              </a:lnSpc>
              <a:spcBef>
                <a:spcPts val="675"/>
              </a:spcBef>
              <a:buFont typeface="Wingdings" panose="05000000000000000000"/>
              <a:buChar char=""/>
              <a:tabLst>
                <a:tab pos="748665" algn="l"/>
                <a:tab pos="749300" algn="l"/>
              </a:tabLst>
            </a:pPr>
            <a:r>
              <a:rPr sz="2800" spc="-5" dirty="0">
                <a:latin typeface="微软雅黑" panose="020B0503020204020204" charset="-122"/>
                <a:cs typeface="微软雅黑" panose="020B0503020204020204" charset="-122"/>
              </a:rPr>
              <a:t>消灭阶级对立和阶级差别，国家开</a:t>
            </a:r>
            <a:r>
              <a:rPr sz="2800" dirty="0">
                <a:latin typeface="微软雅黑" panose="020B0503020204020204" charset="-122"/>
                <a:cs typeface="微软雅黑" panose="020B0503020204020204" charset="-122"/>
              </a:rPr>
              <a:t>始</a:t>
            </a:r>
            <a:r>
              <a:rPr sz="2800" spc="-5" dirty="0">
                <a:latin typeface="微软雅黑" panose="020B0503020204020204" charset="-122"/>
                <a:cs typeface="微软雅黑" panose="020B0503020204020204" charset="-122"/>
              </a:rPr>
              <a:t>消亡。</a:t>
            </a:r>
            <a:endParaRPr sz="2800">
              <a:latin typeface="微软雅黑" panose="020B0503020204020204" charset="-122"/>
              <a:cs typeface="微软雅黑" panose="020B0503020204020204" charset="-122"/>
            </a:endParaRPr>
          </a:p>
        </p:txBody>
      </p:sp>
      <p:pic>
        <p:nvPicPr>
          <p:cNvPr id="9" name="图片 8" descr="logo"/>
          <p:cNvPicPr>
            <a:picLocks noChangeAspect="1"/>
          </p:cNvPicPr>
          <p:nvPr/>
        </p:nvPicPr>
        <p:blipFill>
          <a:blip r:embed="rId2"/>
          <a:stretch>
            <a:fillRect/>
          </a:stretch>
        </p:blipFill>
        <p:spPr>
          <a:xfrm>
            <a:off x="10427970" y="161925"/>
            <a:ext cx="1764030" cy="41529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1707"/>
            <a:ext cx="12191999" cy="614629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63500"/>
            <a:ext cx="7543165" cy="504825"/>
          </a:xfrm>
          <a:prstGeom prst="rect">
            <a:avLst/>
          </a:prstGeom>
        </p:spPr>
        <p:txBody>
          <a:bodyPr vert="horz" wrap="square" lIns="0" tIns="12700" rIns="0" bIns="0" rtlCol="0">
            <a:spAutoFit/>
          </a:bodyPr>
          <a:lstStyle/>
          <a:p>
            <a:pPr marL="12700">
              <a:lnSpc>
                <a:spcPct val="100000"/>
              </a:lnSpc>
              <a:spcBef>
                <a:spcPts val="100"/>
              </a:spcBef>
            </a:pPr>
            <a:r>
              <a:rPr dirty="0"/>
              <a:t>一</a:t>
            </a:r>
            <a:r>
              <a:rPr spc="-5" dirty="0"/>
              <a:t>、</a:t>
            </a:r>
            <a:r>
              <a:rPr dirty="0"/>
              <a:t>科学社会主义一般</a:t>
            </a:r>
            <a:r>
              <a:rPr spc="-15" dirty="0"/>
              <a:t>原</a:t>
            </a:r>
            <a:r>
              <a:rPr dirty="0"/>
              <a:t>则及</a:t>
            </a:r>
            <a:r>
              <a:rPr spc="-15" dirty="0"/>
              <a:t>其</a:t>
            </a:r>
            <a:r>
              <a:rPr dirty="0"/>
              <a:t>主</a:t>
            </a:r>
            <a:r>
              <a:rPr spc="5" dirty="0"/>
              <a:t>要</a:t>
            </a:r>
            <a:r>
              <a:rPr spc="-15" dirty="0"/>
              <a:t>内容</a:t>
            </a:r>
            <a:endParaRPr spc="-15" dirty="0"/>
          </a:p>
        </p:txBody>
      </p:sp>
      <p:sp>
        <p:nvSpPr>
          <p:cNvPr id="7" name="object 7"/>
          <p:cNvSpPr txBox="1"/>
          <p:nvPr/>
        </p:nvSpPr>
        <p:spPr>
          <a:xfrm>
            <a:off x="7301610"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8" name="object 8"/>
          <p:cNvSpPr txBox="1"/>
          <p:nvPr/>
        </p:nvSpPr>
        <p:spPr>
          <a:xfrm>
            <a:off x="8577198" y="6366702"/>
            <a:ext cx="357949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科学社会主义一般原则</a:t>
            </a:r>
            <a:endParaRPr sz="2800">
              <a:latin typeface="PMingLiU" panose="02020500000000000000" charset="-120"/>
              <a:cs typeface="PMingLiU" panose="02020500000000000000" charset="-120"/>
            </a:endParaRPr>
          </a:p>
        </p:txBody>
      </p:sp>
      <p:sp>
        <p:nvSpPr>
          <p:cNvPr id="6" name="object 6"/>
          <p:cNvSpPr txBox="1"/>
          <p:nvPr/>
        </p:nvSpPr>
        <p:spPr>
          <a:xfrm>
            <a:off x="1765554" y="1316888"/>
            <a:ext cx="9055735" cy="3114040"/>
          </a:xfrm>
          <a:prstGeom prst="rect">
            <a:avLst/>
          </a:prstGeom>
        </p:spPr>
        <p:txBody>
          <a:bodyPr vert="horz" wrap="square" lIns="0" tIns="98425" rIns="0" bIns="0" rtlCol="0">
            <a:spAutoFit/>
          </a:bodyPr>
          <a:lstStyle/>
          <a:p>
            <a:pPr marL="469265" indent="-457200">
              <a:lnSpc>
                <a:spcPct val="100000"/>
              </a:lnSpc>
              <a:spcBef>
                <a:spcPts val="775"/>
              </a:spcBef>
              <a:buFont typeface="Wingdings" panose="05000000000000000000" charset="0"/>
              <a:buChar char="Ø"/>
              <a:tabLst>
                <a:tab pos="748665" algn="l"/>
                <a:tab pos="749300" algn="l"/>
              </a:tabLst>
            </a:pPr>
            <a:r>
              <a:rPr sz="2800" b="1" spc="-5" dirty="0">
                <a:latin typeface="微软雅黑" panose="020B0503020204020204" charset="-122"/>
                <a:cs typeface="微软雅黑" panose="020B0503020204020204" charset="-122"/>
              </a:rPr>
              <a:t>列宁</a:t>
            </a:r>
            <a:r>
              <a:rPr sz="2800" spc="-5" dirty="0">
                <a:latin typeface="微软雅黑" panose="020B0503020204020204" charset="-122"/>
                <a:cs typeface="微软雅黑" panose="020B0503020204020204" charset="-122"/>
              </a:rPr>
              <a:t>认为：共产主义=苏维埃政</a:t>
            </a:r>
            <a:r>
              <a:rPr sz="2800" spc="-15" dirty="0">
                <a:latin typeface="微软雅黑" panose="020B0503020204020204" charset="-122"/>
                <a:cs typeface="微软雅黑" panose="020B0503020204020204" charset="-122"/>
              </a:rPr>
              <a:t>权</a:t>
            </a:r>
            <a:r>
              <a:rPr sz="2800" spc="-5" dirty="0">
                <a:latin typeface="微软雅黑" panose="020B0503020204020204" charset="-122"/>
                <a:cs typeface="微软雅黑" panose="020B0503020204020204" charset="-122"/>
              </a:rPr>
              <a:t>+全</a:t>
            </a:r>
            <a:r>
              <a:rPr sz="2800" spc="5" dirty="0">
                <a:latin typeface="微软雅黑" panose="020B0503020204020204" charset="-122"/>
                <a:cs typeface="微软雅黑" panose="020B0503020204020204" charset="-122"/>
              </a:rPr>
              <a:t>国</a:t>
            </a:r>
            <a:r>
              <a:rPr sz="2800" spc="-5" dirty="0">
                <a:latin typeface="微软雅黑" panose="020B0503020204020204" charset="-122"/>
                <a:cs typeface="微软雅黑" panose="020B0503020204020204" charset="-122"/>
              </a:rPr>
              <a:t>电气</a:t>
            </a:r>
            <a:r>
              <a:rPr sz="2800" spc="10" dirty="0">
                <a:latin typeface="微软雅黑" panose="020B0503020204020204" charset="-122"/>
                <a:cs typeface="微软雅黑" panose="020B0503020204020204" charset="-122"/>
              </a:rPr>
              <a:t>化</a:t>
            </a:r>
            <a:r>
              <a:rPr sz="2800" spc="-5" dirty="0">
                <a:latin typeface="微软雅黑" panose="020B0503020204020204" charset="-122"/>
                <a:cs typeface="微软雅黑" panose="020B0503020204020204" charset="-122"/>
              </a:rPr>
              <a:t>；</a:t>
            </a:r>
            <a:endParaRPr sz="2800">
              <a:latin typeface="微软雅黑" panose="020B0503020204020204" charset="-122"/>
              <a:cs typeface="微软雅黑" panose="020B0503020204020204" charset="-122"/>
            </a:endParaRPr>
          </a:p>
          <a:p>
            <a:pPr marL="469900" marR="429260" indent="-457200">
              <a:lnSpc>
                <a:spcPct val="120000"/>
              </a:lnSpc>
              <a:buFont typeface="Wingdings" panose="05000000000000000000" charset="0"/>
              <a:buChar char="Ø"/>
              <a:tabLst>
                <a:tab pos="748665" algn="l"/>
                <a:tab pos="749300" algn="l"/>
              </a:tabLst>
            </a:pPr>
            <a:r>
              <a:rPr sz="2800" b="1" spc="-5" dirty="0">
                <a:latin typeface="微软雅黑" panose="020B0503020204020204" charset="-122"/>
                <a:cs typeface="微软雅黑" panose="020B0503020204020204" charset="-122"/>
              </a:rPr>
              <a:t>斯大林</a:t>
            </a:r>
            <a:r>
              <a:rPr sz="2800" spc="-5" dirty="0">
                <a:latin typeface="微软雅黑" panose="020B0503020204020204" charset="-122"/>
                <a:cs typeface="微软雅黑" panose="020B0503020204020204" charset="-122"/>
              </a:rPr>
              <a:t>认为：社会主</a:t>
            </a:r>
            <a:r>
              <a:rPr sz="2800" spc="-20" dirty="0">
                <a:latin typeface="微软雅黑" panose="020B0503020204020204" charset="-122"/>
                <a:cs typeface="微软雅黑" panose="020B0503020204020204" charset="-122"/>
              </a:rPr>
              <a:t>义</a:t>
            </a:r>
            <a:r>
              <a:rPr sz="2800" spc="-5" dirty="0">
                <a:latin typeface="微软雅黑" panose="020B0503020204020204" charset="-122"/>
                <a:cs typeface="微软雅黑" panose="020B0503020204020204" charset="-122"/>
              </a:rPr>
              <a:t>=高度集权的</a:t>
            </a:r>
            <a:r>
              <a:rPr sz="2800" dirty="0">
                <a:latin typeface="微软雅黑" panose="020B0503020204020204" charset="-122"/>
                <a:cs typeface="微软雅黑" panose="020B0503020204020204" charset="-122"/>
              </a:rPr>
              <a:t>无</a:t>
            </a:r>
            <a:r>
              <a:rPr sz="2800" spc="-5" dirty="0">
                <a:latin typeface="微软雅黑" panose="020B0503020204020204" charset="-122"/>
                <a:cs typeface="微软雅黑" panose="020B0503020204020204" charset="-122"/>
              </a:rPr>
              <a:t>产阶</a:t>
            </a:r>
            <a:r>
              <a:rPr sz="2800" dirty="0">
                <a:latin typeface="微软雅黑" panose="020B0503020204020204" charset="-122"/>
                <a:cs typeface="微软雅黑" panose="020B0503020204020204" charset="-122"/>
              </a:rPr>
              <a:t>级</a:t>
            </a:r>
            <a:r>
              <a:rPr sz="2800" spc="-5" dirty="0">
                <a:latin typeface="微软雅黑" panose="020B0503020204020204" charset="-122"/>
                <a:cs typeface="微软雅黑" panose="020B0503020204020204" charset="-122"/>
              </a:rPr>
              <a:t>专政国家+单纯的公有制+单纯的按劳分配+大</a:t>
            </a:r>
            <a:r>
              <a:rPr sz="2800" dirty="0">
                <a:latin typeface="微软雅黑" panose="020B0503020204020204" charset="-122"/>
                <a:cs typeface="微软雅黑" panose="020B0503020204020204" charset="-122"/>
              </a:rPr>
              <a:t>一</a:t>
            </a:r>
            <a:r>
              <a:rPr sz="2800" spc="-5" dirty="0">
                <a:latin typeface="微软雅黑" panose="020B0503020204020204" charset="-122"/>
                <a:cs typeface="微软雅黑" panose="020B0503020204020204" charset="-122"/>
              </a:rPr>
              <a:t>统的</a:t>
            </a:r>
            <a:r>
              <a:rPr sz="2800" dirty="0">
                <a:latin typeface="微软雅黑" panose="020B0503020204020204" charset="-122"/>
                <a:cs typeface="微软雅黑" panose="020B0503020204020204" charset="-122"/>
              </a:rPr>
              <a:t>计</a:t>
            </a:r>
            <a:r>
              <a:rPr sz="2800" spc="-5" dirty="0">
                <a:latin typeface="微软雅黑" panose="020B0503020204020204" charset="-122"/>
                <a:cs typeface="微软雅黑" panose="020B0503020204020204" charset="-122"/>
              </a:rPr>
              <a:t>划经</a:t>
            </a:r>
            <a:r>
              <a:rPr sz="2800" spc="-10" dirty="0">
                <a:latin typeface="微软雅黑" panose="020B0503020204020204" charset="-122"/>
                <a:cs typeface="微软雅黑" panose="020B0503020204020204" charset="-122"/>
              </a:rPr>
              <a:t>济；</a:t>
            </a:r>
            <a:endParaRPr sz="2800">
              <a:latin typeface="微软雅黑" panose="020B0503020204020204" charset="-122"/>
              <a:cs typeface="微软雅黑" panose="020B0503020204020204" charset="-122"/>
            </a:endParaRPr>
          </a:p>
          <a:p>
            <a:pPr marL="469900" marR="5080" indent="-457200">
              <a:lnSpc>
                <a:spcPct val="120000"/>
              </a:lnSpc>
              <a:spcBef>
                <a:spcPts val="5"/>
              </a:spcBef>
              <a:buFont typeface="Wingdings" panose="05000000000000000000" charset="0"/>
              <a:buChar char="Ø"/>
              <a:tabLst>
                <a:tab pos="748665" algn="l"/>
                <a:tab pos="749300" algn="l"/>
              </a:tabLst>
            </a:pPr>
            <a:r>
              <a:rPr sz="2800" b="1" spc="-5" dirty="0">
                <a:latin typeface="微软雅黑" panose="020B0503020204020204" charset="-122"/>
                <a:cs typeface="微软雅黑" panose="020B0503020204020204" charset="-122"/>
              </a:rPr>
              <a:t>邓小平</a:t>
            </a:r>
            <a:r>
              <a:rPr sz="2800" spc="5" dirty="0">
                <a:latin typeface="微软雅黑" panose="020B0503020204020204" charset="-122"/>
                <a:cs typeface="微软雅黑" panose="020B0503020204020204" charset="-122"/>
              </a:rPr>
              <a:t>在</a:t>
            </a:r>
            <a:r>
              <a:rPr sz="2800" spc="-10" dirty="0">
                <a:latin typeface="微软雅黑" panose="020B0503020204020204" charset="-122"/>
                <a:cs typeface="微软雅黑" panose="020B0503020204020204" charset="-122"/>
              </a:rPr>
              <a:t>199</a:t>
            </a:r>
            <a:r>
              <a:rPr sz="2800" dirty="0">
                <a:latin typeface="微软雅黑" panose="020B0503020204020204" charset="-122"/>
                <a:cs typeface="微软雅黑" panose="020B0503020204020204" charset="-122"/>
              </a:rPr>
              <a:t>2</a:t>
            </a:r>
            <a:r>
              <a:rPr sz="2800" spc="-5" dirty="0">
                <a:latin typeface="微软雅黑" panose="020B0503020204020204" charset="-122"/>
                <a:cs typeface="微软雅黑" panose="020B0503020204020204" charset="-122"/>
              </a:rPr>
              <a:t>年</a:t>
            </a:r>
            <a:r>
              <a:rPr sz="2800" spc="-20" dirty="0">
                <a:latin typeface="微软雅黑" panose="020B0503020204020204" charset="-122"/>
                <a:cs typeface="微软雅黑" panose="020B0503020204020204" charset="-122"/>
              </a:rPr>
              <a:t>南</a:t>
            </a:r>
            <a:r>
              <a:rPr sz="2800" spc="-5" dirty="0">
                <a:latin typeface="微软雅黑" panose="020B0503020204020204" charset="-122"/>
                <a:cs typeface="微软雅黑" panose="020B0503020204020204" charset="-122"/>
              </a:rPr>
              <a:t>方谈话</a:t>
            </a:r>
            <a:r>
              <a:rPr sz="2800" dirty="0">
                <a:latin typeface="微软雅黑" panose="020B0503020204020204" charset="-122"/>
                <a:cs typeface="微软雅黑" panose="020B0503020204020204" charset="-122"/>
              </a:rPr>
              <a:t>中</a:t>
            </a:r>
            <a:r>
              <a:rPr sz="2800" spc="-5" dirty="0">
                <a:latin typeface="微软雅黑" panose="020B0503020204020204" charset="-122"/>
                <a:cs typeface="微软雅黑" panose="020B0503020204020204" charset="-122"/>
              </a:rPr>
              <a:t>概括了</a:t>
            </a:r>
            <a:r>
              <a:rPr sz="2800" dirty="0">
                <a:latin typeface="微软雅黑" panose="020B0503020204020204" charset="-122"/>
                <a:cs typeface="微软雅黑" panose="020B0503020204020204" charset="-122"/>
              </a:rPr>
              <a:t>社</a:t>
            </a:r>
            <a:r>
              <a:rPr sz="2800" spc="-5" dirty="0">
                <a:latin typeface="微软雅黑" panose="020B0503020204020204" charset="-122"/>
                <a:cs typeface="微软雅黑" panose="020B0503020204020204" charset="-122"/>
              </a:rPr>
              <a:t>会主义</a:t>
            </a:r>
            <a:r>
              <a:rPr sz="2800" dirty="0">
                <a:latin typeface="微软雅黑" panose="020B0503020204020204" charset="-122"/>
                <a:cs typeface="微软雅黑" panose="020B0503020204020204" charset="-122"/>
              </a:rPr>
              <a:t>的</a:t>
            </a:r>
            <a:r>
              <a:rPr sz="2800" spc="-5" dirty="0">
                <a:latin typeface="微软雅黑" panose="020B0503020204020204" charset="-122"/>
                <a:cs typeface="微软雅黑" panose="020B0503020204020204" charset="-122"/>
              </a:rPr>
              <a:t>本质： </a:t>
            </a:r>
            <a:r>
              <a:rPr sz="2800" spc="-5" dirty="0">
                <a:latin typeface="微软雅黑" panose="020B0503020204020204" charset="-122"/>
                <a:cs typeface="微软雅黑" panose="020B0503020204020204" charset="-122"/>
              </a:rPr>
              <a:t>社会主</a:t>
            </a:r>
            <a:r>
              <a:rPr sz="2800" dirty="0">
                <a:latin typeface="微软雅黑" panose="020B0503020204020204" charset="-122"/>
                <a:cs typeface="微软雅黑" panose="020B0503020204020204" charset="-122"/>
              </a:rPr>
              <a:t>义</a:t>
            </a:r>
            <a:r>
              <a:rPr sz="2800" spc="-5" dirty="0">
                <a:latin typeface="微软雅黑" panose="020B0503020204020204" charset="-122"/>
                <a:cs typeface="微软雅黑" panose="020B0503020204020204" charset="-122"/>
              </a:rPr>
              <a:t>的本质</a:t>
            </a:r>
            <a:r>
              <a:rPr sz="2800" dirty="0">
                <a:latin typeface="微软雅黑" panose="020B0503020204020204" charset="-122"/>
                <a:cs typeface="微软雅黑" panose="020B0503020204020204" charset="-122"/>
              </a:rPr>
              <a:t>是</a:t>
            </a:r>
            <a:r>
              <a:rPr sz="2800" spc="-5" dirty="0">
                <a:latin typeface="微软雅黑" panose="020B0503020204020204" charset="-122"/>
                <a:cs typeface="微软雅黑" panose="020B0503020204020204" charset="-122"/>
              </a:rPr>
              <a:t>解放生</a:t>
            </a:r>
            <a:r>
              <a:rPr sz="2800" dirty="0">
                <a:latin typeface="微软雅黑" panose="020B0503020204020204" charset="-122"/>
                <a:cs typeface="微软雅黑" panose="020B0503020204020204" charset="-122"/>
              </a:rPr>
              <a:t>产</a:t>
            </a:r>
            <a:r>
              <a:rPr sz="2800" spc="-5" dirty="0">
                <a:latin typeface="微软雅黑" panose="020B0503020204020204" charset="-122"/>
                <a:cs typeface="微软雅黑" panose="020B0503020204020204" charset="-122"/>
              </a:rPr>
              <a:t>力，发</a:t>
            </a:r>
            <a:r>
              <a:rPr sz="2800" dirty="0">
                <a:latin typeface="微软雅黑" panose="020B0503020204020204" charset="-122"/>
                <a:cs typeface="微软雅黑" panose="020B0503020204020204" charset="-122"/>
              </a:rPr>
              <a:t>展</a:t>
            </a:r>
            <a:r>
              <a:rPr sz="2800" spc="-5" dirty="0">
                <a:latin typeface="微软雅黑" panose="020B0503020204020204" charset="-122"/>
                <a:cs typeface="微软雅黑" panose="020B0503020204020204" charset="-122"/>
              </a:rPr>
              <a:t>生产力</a:t>
            </a:r>
            <a:r>
              <a:rPr sz="2800" dirty="0">
                <a:latin typeface="微软雅黑" panose="020B0503020204020204" charset="-122"/>
                <a:cs typeface="微软雅黑" panose="020B0503020204020204" charset="-122"/>
              </a:rPr>
              <a:t>，</a:t>
            </a:r>
            <a:r>
              <a:rPr sz="2800" spc="-5" dirty="0">
                <a:latin typeface="微软雅黑" panose="020B0503020204020204" charset="-122"/>
                <a:cs typeface="微软雅黑" panose="020B0503020204020204" charset="-122"/>
              </a:rPr>
              <a:t>消灭剥</a:t>
            </a:r>
            <a:r>
              <a:rPr sz="2800" dirty="0">
                <a:latin typeface="微软雅黑" panose="020B0503020204020204" charset="-122"/>
                <a:cs typeface="微软雅黑" panose="020B0503020204020204" charset="-122"/>
              </a:rPr>
              <a:t>削</a:t>
            </a:r>
            <a:r>
              <a:rPr sz="2800" spc="-5" dirty="0">
                <a:latin typeface="微软雅黑" panose="020B0503020204020204" charset="-122"/>
                <a:cs typeface="微软雅黑" panose="020B0503020204020204" charset="-122"/>
              </a:rPr>
              <a:t>，  </a:t>
            </a:r>
            <a:r>
              <a:rPr sz="2800" spc="-10" dirty="0">
                <a:latin typeface="微软雅黑" panose="020B0503020204020204" charset="-122"/>
                <a:cs typeface="微软雅黑" panose="020B0503020204020204" charset="-122"/>
              </a:rPr>
              <a:t>消除两极分化，最终达到共同富裕。</a:t>
            </a:r>
            <a:endParaRPr sz="2800">
              <a:latin typeface="微软雅黑" panose="020B0503020204020204" charset="-122"/>
              <a:cs typeface="微软雅黑" panose="020B0503020204020204" charset="-122"/>
            </a:endParaRPr>
          </a:p>
        </p:txBody>
      </p:sp>
      <p:pic>
        <p:nvPicPr>
          <p:cNvPr id="9" name="图片 8" descr="logo"/>
          <p:cNvPicPr>
            <a:picLocks noChangeAspect="1"/>
          </p:cNvPicPr>
          <p:nvPr/>
        </p:nvPicPr>
        <p:blipFill>
          <a:blip r:embed="rId2"/>
          <a:stretch>
            <a:fillRect/>
          </a:stretch>
        </p:blipFill>
        <p:spPr>
          <a:xfrm>
            <a:off x="10427970" y="161925"/>
            <a:ext cx="1764030" cy="41529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1707"/>
            <a:ext cx="12191999" cy="614629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63500"/>
            <a:ext cx="7642860" cy="504825"/>
          </a:xfrm>
          <a:prstGeom prst="rect">
            <a:avLst/>
          </a:prstGeom>
        </p:spPr>
        <p:txBody>
          <a:bodyPr vert="horz" wrap="square" lIns="0" tIns="12700" rIns="0" bIns="0" rtlCol="0">
            <a:spAutoFit/>
          </a:bodyPr>
          <a:lstStyle/>
          <a:p>
            <a:pPr marL="12700">
              <a:lnSpc>
                <a:spcPct val="100000"/>
              </a:lnSpc>
              <a:spcBef>
                <a:spcPts val="100"/>
              </a:spcBef>
            </a:pPr>
            <a:r>
              <a:rPr dirty="0"/>
              <a:t>一</a:t>
            </a:r>
            <a:r>
              <a:rPr spc="-5" dirty="0"/>
              <a:t>、</a:t>
            </a:r>
            <a:r>
              <a:rPr dirty="0"/>
              <a:t>科学社会主义一般</a:t>
            </a:r>
            <a:r>
              <a:rPr spc="-15" dirty="0"/>
              <a:t>原</a:t>
            </a:r>
            <a:r>
              <a:rPr dirty="0"/>
              <a:t>则及</a:t>
            </a:r>
            <a:r>
              <a:rPr spc="-15" dirty="0"/>
              <a:t>其</a:t>
            </a:r>
            <a:r>
              <a:rPr dirty="0"/>
              <a:t>主</a:t>
            </a:r>
            <a:r>
              <a:rPr spc="5" dirty="0"/>
              <a:t>要</a:t>
            </a:r>
            <a:r>
              <a:rPr spc="-15" dirty="0"/>
              <a:t>内容</a:t>
            </a:r>
            <a:endParaRPr spc="-15" dirty="0"/>
          </a:p>
        </p:txBody>
      </p:sp>
      <p:sp>
        <p:nvSpPr>
          <p:cNvPr id="7" name="object 7"/>
          <p:cNvSpPr txBox="1"/>
          <p:nvPr/>
        </p:nvSpPr>
        <p:spPr>
          <a:xfrm>
            <a:off x="7301610"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8" name="object 8"/>
          <p:cNvSpPr txBox="1"/>
          <p:nvPr/>
        </p:nvSpPr>
        <p:spPr>
          <a:xfrm>
            <a:off x="8577198" y="6366702"/>
            <a:ext cx="357949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科学社会主义一般原则</a:t>
            </a:r>
            <a:endParaRPr sz="2800">
              <a:latin typeface="PMingLiU" panose="02020500000000000000" charset="-120"/>
              <a:cs typeface="PMingLiU" panose="02020500000000000000" charset="-120"/>
            </a:endParaRPr>
          </a:p>
        </p:txBody>
      </p:sp>
      <p:sp>
        <p:nvSpPr>
          <p:cNvPr id="6" name="object 6"/>
          <p:cNvSpPr txBox="1"/>
          <p:nvPr/>
        </p:nvSpPr>
        <p:spPr>
          <a:xfrm>
            <a:off x="615315" y="1070610"/>
            <a:ext cx="10472420" cy="3359785"/>
          </a:xfrm>
          <a:prstGeom prst="rect">
            <a:avLst/>
          </a:prstGeom>
        </p:spPr>
        <p:txBody>
          <a:bodyPr vert="horz" wrap="square" lIns="0" tIns="13335" rIns="0" bIns="0" rtlCol="0">
            <a:spAutoFit/>
          </a:bodyPr>
          <a:lstStyle/>
          <a:p>
            <a:pPr marL="12700">
              <a:lnSpc>
                <a:spcPct val="100000"/>
              </a:lnSpc>
              <a:spcBef>
                <a:spcPts val="105"/>
              </a:spcBef>
            </a:pPr>
            <a:r>
              <a:rPr sz="3200" b="1" dirty="0">
                <a:solidFill>
                  <a:srgbClr val="AD4745"/>
                </a:solidFill>
                <a:latin typeface="微软雅黑" panose="020B0503020204020204" charset="-122"/>
                <a:cs typeface="微软雅黑" panose="020B0503020204020204" charset="-122"/>
              </a:rPr>
              <a:t>（二）科学社会主义一</a:t>
            </a:r>
            <a:r>
              <a:rPr sz="3200" b="1" spc="-15" dirty="0">
                <a:solidFill>
                  <a:srgbClr val="AD4745"/>
                </a:solidFill>
                <a:latin typeface="微软雅黑" panose="020B0503020204020204" charset="-122"/>
                <a:cs typeface="微软雅黑" panose="020B0503020204020204" charset="-122"/>
              </a:rPr>
              <a:t>般</a:t>
            </a:r>
            <a:r>
              <a:rPr sz="3200" b="1" dirty="0">
                <a:solidFill>
                  <a:srgbClr val="AD4745"/>
                </a:solidFill>
                <a:latin typeface="微软雅黑" panose="020B0503020204020204" charset="-122"/>
                <a:cs typeface="微软雅黑" panose="020B0503020204020204" charset="-122"/>
              </a:rPr>
              <a:t>原则</a:t>
            </a:r>
            <a:r>
              <a:rPr sz="3200" b="1" spc="-15" dirty="0">
                <a:solidFill>
                  <a:srgbClr val="AD4745"/>
                </a:solidFill>
                <a:latin typeface="微软雅黑" panose="020B0503020204020204" charset="-122"/>
                <a:cs typeface="微软雅黑" panose="020B0503020204020204" charset="-122"/>
              </a:rPr>
              <a:t>的</a:t>
            </a:r>
            <a:r>
              <a:rPr sz="3200" b="1" dirty="0">
                <a:solidFill>
                  <a:srgbClr val="AD4745"/>
                </a:solidFill>
                <a:latin typeface="微软雅黑" panose="020B0503020204020204" charset="-122"/>
                <a:cs typeface="微软雅黑" panose="020B0503020204020204" charset="-122"/>
              </a:rPr>
              <a:t>内涵</a:t>
            </a:r>
            <a:endParaRPr sz="3200">
              <a:latin typeface="微软雅黑" panose="020B0503020204020204" charset="-122"/>
              <a:cs typeface="微软雅黑" panose="020B0503020204020204" charset="-122"/>
            </a:endParaRPr>
          </a:p>
          <a:p>
            <a:pPr marL="643255" marR="12700" indent="735965">
              <a:lnSpc>
                <a:spcPct val="145000"/>
              </a:lnSpc>
              <a:spcBef>
                <a:spcPts val="1380"/>
              </a:spcBef>
            </a:pPr>
            <a:r>
              <a:rPr sz="2400" dirty="0">
                <a:latin typeface="微软雅黑" panose="020B0503020204020204" charset="-122"/>
                <a:cs typeface="微软雅黑" panose="020B0503020204020204" charset="-122"/>
              </a:rPr>
              <a:t>科学社会主义一般原则是社会主义事业发展规律的集中体现，  </a:t>
            </a:r>
            <a:r>
              <a:rPr sz="2400" dirty="0">
                <a:latin typeface="微软雅黑" panose="020B0503020204020204" charset="-122"/>
                <a:cs typeface="微软雅黑" panose="020B0503020204020204" charset="-122"/>
              </a:rPr>
              <a:t>是马克思主义政党领导人民进行社会主义革命、建设、改革</a:t>
            </a:r>
            <a:r>
              <a:rPr sz="2400" spc="-55" dirty="0">
                <a:latin typeface="微软雅黑" panose="020B0503020204020204" charset="-122"/>
                <a:cs typeface="微软雅黑" panose="020B0503020204020204" charset="-122"/>
              </a:rPr>
              <a:t>的</a:t>
            </a:r>
            <a:r>
              <a:rPr sz="2400" b="1" spc="-5" dirty="0">
                <a:latin typeface="微软雅黑" panose="020B0503020204020204" charset="-122"/>
                <a:cs typeface="微软雅黑" panose="020B0503020204020204" charset="-122"/>
              </a:rPr>
              <a:t>基本遵 </a:t>
            </a:r>
            <a:r>
              <a:rPr sz="2400" b="1" dirty="0">
                <a:latin typeface="微软雅黑" panose="020B0503020204020204" charset="-122"/>
                <a:cs typeface="微软雅黑" panose="020B0503020204020204" charset="-122"/>
              </a:rPr>
              <a:t>循</a:t>
            </a:r>
            <a:r>
              <a:rPr sz="2400" dirty="0">
                <a:latin typeface="微软雅黑" panose="020B0503020204020204" charset="-122"/>
                <a:cs typeface="微软雅黑" panose="020B0503020204020204" charset="-122"/>
              </a:rPr>
              <a:t>。</a:t>
            </a:r>
            <a:endParaRPr sz="2400">
              <a:latin typeface="微软雅黑" panose="020B0503020204020204" charset="-122"/>
              <a:cs typeface="微软雅黑" panose="020B0503020204020204" charset="-122"/>
            </a:endParaRPr>
          </a:p>
          <a:p>
            <a:pPr marL="643255" marR="5080" indent="735965">
              <a:lnSpc>
                <a:spcPct val="145000"/>
              </a:lnSpc>
            </a:pPr>
            <a:r>
              <a:rPr sz="2400" dirty="0">
                <a:latin typeface="微软雅黑" panose="020B0503020204020204" charset="-122"/>
                <a:cs typeface="微软雅黑" panose="020B0503020204020204" charset="-122"/>
              </a:rPr>
              <a:t>马克思、恩格斯在深刻揭示人类社会发展</a:t>
            </a:r>
            <a:r>
              <a:rPr sz="2400" b="1" dirty="0">
                <a:latin typeface="微软雅黑" panose="020B0503020204020204" charset="-122"/>
                <a:cs typeface="微软雅黑" panose="020B0503020204020204" charset="-122"/>
              </a:rPr>
              <a:t>一般规律</a:t>
            </a:r>
            <a:r>
              <a:rPr sz="2400" dirty="0">
                <a:latin typeface="微软雅黑" panose="020B0503020204020204" charset="-122"/>
                <a:cs typeface="微软雅黑" panose="020B0503020204020204" charset="-122"/>
              </a:rPr>
              <a:t>的基础上，  深入阐发资本主义基本矛盾及其发展趋势，并在指导国际工人运动的 过程中不断总结经验，逐步形成了科学社会主义一般原则。</a:t>
            </a:r>
            <a:endParaRPr sz="2400">
              <a:latin typeface="微软雅黑" panose="020B0503020204020204" charset="-122"/>
              <a:cs typeface="微软雅黑" panose="020B0503020204020204" charset="-122"/>
            </a:endParaRPr>
          </a:p>
        </p:txBody>
      </p:sp>
      <p:pic>
        <p:nvPicPr>
          <p:cNvPr id="9" name="图片 8" descr="logo"/>
          <p:cNvPicPr>
            <a:picLocks noChangeAspect="1"/>
          </p:cNvPicPr>
          <p:nvPr/>
        </p:nvPicPr>
        <p:blipFill>
          <a:blip r:embed="rId2"/>
          <a:stretch>
            <a:fillRect/>
          </a:stretch>
        </p:blipFill>
        <p:spPr>
          <a:xfrm>
            <a:off x="10427970" y="161925"/>
            <a:ext cx="1764030" cy="41529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601" name="Picture 2"/>
          <p:cNvPicPr>
            <a:picLocks noChangeAspect="1"/>
          </p:cNvPicPr>
          <p:nvPr/>
        </p:nvPicPr>
        <p:blipFill>
          <a:blip r:embed="rId1"/>
          <a:stretch>
            <a:fillRect/>
          </a:stretch>
        </p:blipFill>
        <p:spPr>
          <a:xfrm>
            <a:off x="1812925" y="1989138"/>
            <a:ext cx="8872538" cy="835025"/>
          </a:xfrm>
          <a:prstGeom prst="rect">
            <a:avLst/>
          </a:prstGeom>
          <a:noFill/>
          <a:ln w="9525">
            <a:noFill/>
          </a:ln>
        </p:spPr>
      </p:pic>
      <p:sp>
        <p:nvSpPr>
          <p:cNvPr id="2" name="矩形 1"/>
          <p:cNvSpPr/>
          <p:nvPr/>
        </p:nvSpPr>
        <p:spPr>
          <a:xfrm>
            <a:off x="1968500" y="2955925"/>
            <a:ext cx="8424863" cy="3876675"/>
          </a:xfrm>
          <a:prstGeom prst="rect">
            <a:avLst/>
          </a:prstGeom>
        </p:spPr>
        <p:txBody>
          <a:bodyPr wrap="square">
            <a:spAutoFit/>
          </a:bodyPr>
          <a:lstStyle/>
          <a:p>
            <a:pPr marL="361950" marR="0" lvl="0" indent="-361950" algn="just" defTabSz="685800" rtl="0" eaLnBrk="1" fontAlgn="base" latinLnBrk="0" hangingPunct="1">
              <a:lnSpc>
                <a:spcPct val="150000"/>
              </a:lnSpc>
              <a:spcBef>
                <a:spcPts val="1200"/>
              </a:spcBef>
              <a:spcAft>
                <a:spcPct val="0"/>
              </a:spcAft>
              <a:buClr>
                <a:srgbClr val="046FB6"/>
              </a:buClr>
              <a:buSzPct val="50000"/>
              <a:buFont typeface="Arial" panose="020B0604020202020204" pitchFamily="34" charset="0"/>
              <a:buNone/>
              <a:defRPr/>
            </a:pPr>
            <a:r>
              <a:rPr kumimoji="0" lang="zh-CN" altLang="zh-CN" sz="2400" b="1" i="0" u="none" strike="noStrike" kern="0" cap="none" spc="0" normalizeH="0" baseline="0" noProof="0" dirty="0">
                <a:ln>
                  <a:noFill/>
                </a:ln>
                <a:solidFill>
                  <a:srgbClr val="FF0000"/>
                </a:solidFill>
                <a:effectLst/>
                <a:uLnTx/>
                <a:uFillTx/>
                <a:latin typeface="幼圆"/>
                <a:ea typeface="幼圆"/>
                <a:cs typeface="+mn-cs"/>
              </a:rPr>
              <a:t>科学社会主义的基本原则</a:t>
            </a:r>
            <a:endParaRPr kumimoji="0" lang="zh-CN" altLang="zh-CN" sz="2400" b="1" i="0" u="none" strike="noStrike" kern="0" cap="none" spc="0" normalizeH="0" baseline="0" noProof="0" dirty="0">
              <a:ln>
                <a:noFill/>
              </a:ln>
              <a:solidFill>
                <a:srgbClr val="FF0000"/>
              </a:solidFill>
              <a:effectLst/>
              <a:uLnTx/>
              <a:uFillTx/>
              <a:latin typeface="幼圆"/>
              <a:ea typeface="幼圆"/>
              <a:cs typeface="+mn-cs"/>
            </a:endParaRPr>
          </a:p>
          <a:p>
            <a:pPr marL="361950" marR="0" lvl="0" indent="-361950" algn="just" defTabSz="685800" rtl="0" eaLnBrk="1" fontAlgn="base" latinLnBrk="0" hangingPunct="1">
              <a:lnSpc>
                <a:spcPct val="150000"/>
              </a:lnSpc>
              <a:spcBef>
                <a:spcPts val="1200"/>
              </a:spcBef>
              <a:spcAft>
                <a:spcPct val="0"/>
              </a:spcAft>
              <a:buClr>
                <a:srgbClr val="046FB6"/>
              </a:buClr>
              <a:buSzPct val="50000"/>
              <a:buFont typeface="Arial" panose="020B0604020202020204" pitchFamily="34" charset="0"/>
              <a:buNone/>
              <a:defRPr/>
            </a:pPr>
            <a:r>
              <a:rPr kumimoji="0" lang="zh-CN" altLang="zh-CN" sz="2400" b="1" i="0" u="none" strike="noStrike" kern="0" cap="none" spc="0" normalizeH="0" baseline="0" noProof="0" dirty="0">
                <a:ln>
                  <a:noFill/>
                </a:ln>
                <a:solidFill>
                  <a:srgbClr val="046FB6"/>
                </a:solidFill>
                <a:effectLst/>
                <a:uLnTx/>
                <a:uFillTx/>
                <a:latin typeface="幼圆"/>
                <a:ea typeface="幼圆"/>
                <a:cs typeface="+mn-cs"/>
              </a:rPr>
              <a:t>第一，人类社会发展规律和资本主义基本矛盾是</a:t>
            </a:r>
            <a:r>
              <a:rPr kumimoji="0" lang="en-US" altLang="zh-CN" sz="2400" b="1" i="0" u="none" strike="noStrike" kern="0" cap="none" spc="0" normalizeH="0" baseline="0" noProof="0" dirty="0">
                <a:ln>
                  <a:noFill/>
                </a:ln>
                <a:solidFill>
                  <a:srgbClr val="046FB6"/>
                </a:solidFill>
                <a:effectLst/>
                <a:uLnTx/>
                <a:uFillTx/>
                <a:latin typeface="幼圆"/>
                <a:ea typeface="幼圆"/>
                <a:cs typeface="+mn-cs"/>
              </a:rPr>
              <a:t>“</a:t>
            </a:r>
            <a:r>
              <a:rPr kumimoji="0" lang="zh-CN" altLang="en-US" sz="2400" b="1" i="0" u="none" strike="noStrike" kern="0" cap="none" spc="0" normalizeH="0" baseline="0" noProof="0" dirty="0">
                <a:ln>
                  <a:noFill/>
                </a:ln>
                <a:solidFill>
                  <a:srgbClr val="046FB6"/>
                </a:solidFill>
                <a:effectLst/>
                <a:uLnTx/>
                <a:uFillTx/>
                <a:latin typeface="幼圆"/>
                <a:ea typeface="幼圆"/>
                <a:cs typeface="+mn-cs"/>
              </a:rPr>
              <a:t>资本主义必然灭亡，社会主义必然胜利</a:t>
            </a:r>
            <a:r>
              <a:rPr kumimoji="0" lang="en-US" altLang="zh-CN" sz="2400" b="1" i="0" u="none" strike="noStrike" kern="0" cap="none" spc="0" normalizeH="0" baseline="0" noProof="0" dirty="0">
                <a:ln>
                  <a:noFill/>
                </a:ln>
                <a:solidFill>
                  <a:srgbClr val="046FB6"/>
                </a:solidFill>
                <a:effectLst/>
                <a:uLnTx/>
                <a:uFillTx/>
                <a:latin typeface="幼圆"/>
                <a:ea typeface="幼圆"/>
                <a:cs typeface="+mn-cs"/>
              </a:rPr>
              <a:t>”</a:t>
            </a:r>
            <a:r>
              <a:rPr kumimoji="0" lang="zh-CN" altLang="en-US" sz="2400" b="1" i="0" u="none" strike="noStrike" kern="0" cap="none" spc="0" normalizeH="0" baseline="0" noProof="0" dirty="0">
                <a:ln>
                  <a:noFill/>
                </a:ln>
                <a:solidFill>
                  <a:srgbClr val="046FB6"/>
                </a:solidFill>
                <a:effectLst/>
                <a:uLnTx/>
                <a:uFillTx/>
                <a:latin typeface="幼圆"/>
                <a:ea typeface="幼圆"/>
                <a:cs typeface="+mn-cs"/>
              </a:rPr>
              <a:t>的根本依据；</a:t>
            </a:r>
            <a:endParaRPr kumimoji="0" lang="zh-CN" altLang="zh-CN" sz="2400" b="1" i="0" u="none" strike="noStrike" kern="0" cap="none" spc="0" normalizeH="0" baseline="0" noProof="0" dirty="0">
              <a:ln>
                <a:noFill/>
              </a:ln>
              <a:solidFill>
                <a:srgbClr val="046FB6"/>
              </a:solidFill>
              <a:effectLst/>
              <a:uLnTx/>
              <a:uFillTx/>
              <a:latin typeface="幼圆"/>
              <a:ea typeface="幼圆"/>
              <a:cs typeface="+mn-cs"/>
            </a:endParaRPr>
          </a:p>
          <a:p>
            <a:pPr marL="361950" marR="0" lvl="0" indent="-361950" algn="just" defTabSz="685800" rtl="0" eaLnBrk="1" fontAlgn="base" latinLnBrk="0" hangingPunct="1">
              <a:lnSpc>
                <a:spcPct val="150000"/>
              </a:lnSpc>
              <a:spcBef>
                <a:spcPts val="1200"/>
              </a:spcBef>
              <a:spcAft>
                <a:spcPct val="0"/>
              </a:spcAft>
              <a:buClr>
                <a:srgbClr val="046FB6"/>
              </a:buClr>
              <a:buSzPct val="50000"/>
              <a:buFont typeface="Arial" panose="020B0604020202020204" pitchFamily="34" charset="0"/>
              <a:buNone/>
              <a:defRPr/>
            </a:pPr>
            <a:r>
              <a:rPr kumimoji="0" lang="zh-CN" altLang="zh-CN" sz="2400" b="1" i="0" u="none" strike="noStrike" kern="0" cap="none" spc="0" normalizeH="0" baseline="0" noProof="0" dirty="0">
                <a:ln>
                  <a:noFill/>
                </a:ln>
                <a:solidFill>
                  <a:srgbClr val="046FB6"/>
                </a:solidFill>
                <a:effectLst/>
                <a:uLnTx/>
                <a:uFillTx/>
                <a:latin typeface="幼圆"/>
                <a:ea typeface="幼圆"/>
                <a:cs typeface="+mn-cs"/>
              </a:rPr>
              <a:t>第二，无产阶级是最先进最革命的阶级，肩负着推翻资本主义旧世界，建立社会主义和共产主义新世界的历史使命；</a:t>
            </a:r>
            <a:endParaRPr kumimoji="0" lang="zh-CN" altLang="zh-CN" sz="2400" b="1" i="0" u="none" strike="noStrike" kern="0" cap="none" spc="0" normalizeH="0" baseline="0" noProof="0" dirty="0">
              <a:ln>
                <a:noFill/>
              </a:ln>
              <a:solidFill>
                <a:srgbClr val="046FB6"/>
              </a:solidFill>
              <a:effectLst/>
              <a:uLnTx/>
              <a:uFillTx/>
              <a:latin typeface="幼圆"/>
              <a:ea typeface="幼圆"/>
              <a:cs typeface="+mn-cs"/>
            </a:endParaRPr>
          </a:p>
          <a:p>
            <a:pPr marL="361950" marR="0" lvl="0" indent="-361950" algn="just" defTabSz="685800" rtl="0" eaLnBrk="1" fontAlgn="base" latinLnBrk="0" hangingPunct="1">
              <a:lnSpc>
                <a:spcPct val="150000"/>
              </a:lnSpc>
              <a:spcBef>
                <a:spcPts val="1200"/>
              </a:spcBef>
              <a:spcAft>
                <a:spcPct val="0"/>
              </a:spcAft>
              <a:buClr>
                <a:srgbClr val="046FB6"/>
              </a:buClr>
              <a:buSzPct val="50000"/>
              <a:buFont typeface="Arial" panose="020B0604020202020204" pitchFamily="34" charset="0"/>
              <a:buNone/>
              <a:defRPr/>
            </a:pPr>
            <a:endParaRPr kumimoji="0" lang="zh-CN" altLang="zh-CN" sz="2400" b="1" i="0" u="none" strike="noStrike" kern="0" cap="none" spc="0" normalizeH="0" baseline="0" noProof="0" dirty="0">
              <a:ln>
                <a:noFill/>
              </a:ln>
              <a:solidFill>
                <a:srgbClr val="046FB6"/>
              </a:solidFill>
              <a:effectLst/>
              <a:uLnTx/>
              <a:uFillTx/>
              <a:latin typeface="幼圆"/>
              <a:ea typeface="幼圆"/>
              <a:cs typeface="+mn-cs"/>
            </a:endParaRPr>
          </a:p>
        </p:txBody>
      </p:sp>
      <p:sp>
        <p:nvSpPr>
          <p:cNvPr id="25603" name="文本框 2"/>
          <p:cNvSpPr txBox="1"/>
          <p:nvPr/>
        </p:nvSpPr>
        <p:spPr>
          <a:xfrm>
            <a:off x="1641475" y="1146175"/>
            <a:ext cx="8909050" cy="645160"/>
          </a:xfrm>
          <a:prstGeom prst="rect">
            <a:avLst/>
          </a:prstGeom>
          <a:noFill/>
          <a:ln w="9525">
            <a:noFill/>
          </a:ln>
        </p:spPr>
        <p:txBody>
          <a:bodyPr wrap="square" anchor="t">
            <a:spAutoFit/>
          </a:bodyPr>
          <a:p>
            <a:pPr marL="12700">
              <a:lnSpc>
                <a:spcPct val="100000"/>
              </a:lnSpc>
              <a:spcBef>
                <a:spcPts val="105"/>
              </a:spcBef>
            </a:pPr>
            <a:r>
              <a:rPr sz="3600" b="1" dirty="0">
                <a:solidFill>
                  <a:srgbClr val="AD4745"/>
                </a:solidFill>
                <a:latin typeface="微软雅黑" panose="020B0503020204020204" charset="-122"/>
                <a:cs typeface="微软雅黑" panose="020B0503020204020204" charset="-122"/>
                <a:sym typeface="+mn-ea"/>
              </a:rPr>
              <a:t>（三）科学社会主义一</a:t>
            </a:r>
            <a:r>
              <a:rPr sz="3600" b="1" spc="-15" dirty="0">
                <a:solidFill>
                  <a:srgbClr val="AD4745"/>
                </a:solidFill>
                <a:latin typeface="微软雅黑" panose="020B0503020204020204" charset="-122"/>
                <a:cs typeface="微软雅黑" panose="020B0503020204020204" charset="-122"/>
                <a:sym typeface="+mn-ea"/>
              </a:rPr>
              <a:t>般</a:t>
            </a:r>
            <a:r>
              <a:rPr sz="3600" b="1" dirty="0">
                <a:solidFill>
                  <a:srgbClr val="AD4745"/>
                </a:solidFill>
                <a:latin typeface="微软雅黑" panose="020B0503020204020204" charset="-122"/>
                <a:cs typeface="微软雅黑" panose="020B0503020204020204" charset="-122"/>
                <a:sym typeface="+mn-ea"/>
              </a:rPr>
              <a:t>原则</a:t>
            </a:r>
            <a:r>
              <a:rPr sz="3600" b="1" spc="-15" dirty="0">
                <a:solidFill>
                  <a:srgbClr val="AD4745"/>
                </a:solidFill>
                <a:latin typeface="微软雅黑" panose="020B0503020204020204" charset="-122"/>
                <a:cs typeface="微软雅黑" panose="020B0503020204020204" charset="-122"/>
                <a:sym typeface="+mn-ea"/>
              </a:rPr>
              <a:t>的</a:t>
            </a:r>
            <a:r>
              <a:rPr sz="3600" b="1" dirty="0">
                <a:solidFill>
                  <a:srgbClr val="AD4745"/>
                </a:solidFill>
                <a:latin typeface="微软雅黑" panose="020B0503020204020204" charset="-122"/>
                <a:cs typeface="微软雅黑" panose="020B0503020204020204" charset="-122"/>
                <a:sym typeface="+mn-ea"/>
              </a:rPr>
              <a:t>主要</a:t>
            </a:r>
            <a:r>
              <a:rPr sz="3600" b="1" spc="-15" dirty="0">
                <a:solidFill>
                  <a:srgbClr val="AD4745"/>
                </a:solidFill>
                <a:latin typeface="微软雅黑" panose="020B0503020204020204" charset="-122"/>
                <a:cs typeface="微软雅黑" panose="020B0503020204020204" charset="-122"/>
                <a:sym typeface="+mn-ea"/>
              </a:rPr>
              <a:t>内</a:t>
            </a:r>
            <a:r>
              <a:rPr sz="3600" b="1" dirty="0">
                <a:solidFill>
                  <a:srgbClr val="AD4745"/>
                </a:solidFill>
                <a:latin typeface="微软雅黑" panose="020B0503020204020204" charset="-122"/>
                <a:cs typeface="微软雅黑" panose="020B0503020204020204" charset="-122"/>
                <a:sym typeface="+mn-ea"/>
              </a:rPr>
              <a:t>容</a:t>
            </a:r>
            <a:endParaRPr lang="zh-CN" altLang="en-US" sz="3600" b="1">
              <a:solidFill>
                <a:srgbClr val="FF0000"/>
              </a:solidFill>
              <a:latin typeface="Arial" panose="020B0604020202020204" pitchFamily="34" charset="0"/>
              <a:ea typeface="宋体" panose="02010600030101010101" pitchFamily="2" charset="-122"/>
            </a:endParaRPr>
          </a:p>
        </p:txBody>
      </p:sp>
    </p:spTree>
  </p:cSld>
  <p:clrMapOvr>
    <a:masterClrMapping/>
  </p:clrMapOvr>
  <p:transition spd="slow">
    <p:cover dir="d"/>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Text Box 3"/>
          <p:cNvSpPr>
            <a:spLocks noGrp="1"/>
          </p:cNvSpPr>
          <p:nvPr>
            <p:ph idx="1"/>
          </p:nvPr>
        </p:nvSpPr>
        <p:spPr>
          <a:xfrm>
            <a:off x="1738313" y="1247775"/>
            <a:ext cx="8696325" cy="5053013"/>
          </a:xfrm>
          <a:solidFill>
            <a:schemeClr val="bg2"/>
          </a:solidFill>
        </p:spPr>
        <p:txBody>
          <a:bodyPr vert="horz" wrap="square" lIns="91440" tIns="45720" rIns="91440" bIns="45720" anchor="t"/>
          <a:p>
            <a:pPr eaLnBrk="1" hangingPunct="1">
              <a:lnSpc>
                <a:spcPct val="150000"/>
              </a:lnSpc>
              <a:buNone/>
            </a:pPr>
            <a:r>
              <a:rPr lang="zh-CN" altLang="en-US" b="1" dirty="0"/>
              <a:t>第三，无产阶级革命是无产阶级斗争的最高形式，以建立无产阶级专政的国家为目的</a:t>
            </a:r>
            <a:r>
              <a:rPr lang="zh-CN" altLang="zh-CN" b="1" dirty="0"/>
              <a:t>；</a:t>
            </a:r>
            <a:endParaRPr lang="zh-CN" altLang="zh-CN" b="1" dirty="0"/>
          </a:p>
          <a:p>
            <a:pPr eaLnBrk="1" hangingPunct="1">
              <a:lnSpc>
                <a:spcPct val="150000"/>
              </a:lnSpc>
              <a:buNone/>
            </a:pPr>
            <a:r>
              <a:rPr lang="zh-CN" altLang="en-US" b="1" dirty="0"/>
              <a:t>第四，社会主义社会要在生产资料公有制基础上组织生产，以满足全体社会成员的需要为生产的根本目的；</a:t>
            </a:r>
            <a:endParaRPr lang="en-US" altLang="zh-CN" b="1" dirty="0"/>
          </a:p>
          <a:p>
            <a:pPr eaLnBrk="1" hangingPunct="1">
              <a:lnSpc>
                <a:spcPct val="150000"/>
              </a:lnSpc>
              <a:buNone/>
            </a:pPr>
            <a:r>
              <a:rPr lang="zh-CN" altLang="en-US" b="1" dirty="0"/>
              <a:t>第五，社会主义社会要对社会生产进行有计划的指导和调节，实行按劳分配原则；</a:t>
            </a:r>
            <a:endParaRPr lang="zh-CN" altLang="en-US" b="1" dirty="0"/>
          </a:p>
          <a:p>
            <a:pPr eaLnBrk="1" hangingPunct="1">
              <a:lnSpc>
                <a:spcPct val="150000"/>
              </a:lnSpc>
              <a:buNone/>
            </a:pPr>
            <a:r>
              <a:rPr lang="zh-CN" altLang="en-US" b="1" dirty="0"/>
              <a:t>第六，社会主义社会要合乎规律地改造和利用自然，努力实现人与自然而和谐共生；</a:t>
            </a:r>
            <a:endParaRPr lang="zh-CN" altLang="en-US" b="1" dirty="0"/>
          </a:p>
          <a:p>
            <a:pPr eaLnBrk="1" hangingPunct="1">
              <a:lnSpc>
                <a:spcPct val="150000"/>
              </a:lnSpc>
              <a:buNone/>
            </a:pPr>
            <a:endParaRPr lang="zh-CN" altLang="zh-CN" b="1" dirty="0"/>
          </a:p>
        </p:txBody>
      </p:sp>
    </p:spTree>
  </p:cSld>
  <p:clrMapOvr>
    <a:masterClrMapping/>
  </p:clrMapOvr>
  <p:transition spd="slow">
    <p:cover dir="d"/>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971675" y="1790700"/>
            <a:ext cx="8215313" cy="4510088"/>
          </a:xfrm>
        </p:spPr>
        <p:txBody>
          <a:bodyPr/>
          <a:p>
            <a:pPr marL="0" indent="0" fontAlgn="base">
              <a:buNone/>
            </a:pPr>
            <a:r>
              <a:rPr lang="zh-CN" altLang="en-US" b="1" strike="noStrike" noProof="1" dirty="0">
                <a:sym typeface="+mn-ea"/>
              </a:rPr>
              <a:t>第七，社会主义社会必须坚持科学的理论指导，大力发展社会主义先进文化；</a:t>
            </a:r>
            <a:endParaRPr lang="zh-CN" altLang="en-US" b="1" strike="noStrike" noProof="1" dirty="0">
              <a:sym typeface="+mn-ea"/>
            </a:endParaRPr>
          </a:p>
          <a:p>
            <a:pPr marL="0" indent="0" fontAlgn="base">
              <a:buNone/>
            </a:pPr>
            <a:r>
              <a:rPr lang="zh-CN" altLang="en-US" b="1" strike="noStrike" noProof="1" dirty="0">
                <a:sym typeface="+mn-ea"/>
              </a:rPr>
              <a:t>第八，无产阶级政党是无产阶级的先锋队，社会主义事业必须始终坚持无产阶级政党的领导；</a:t>
            </a:r>
            <a:endParaRPr lang="zh-CN" altLang="en-US" b="1" strike="noStrike" noProof="1" dirty="0">
              <a:sym typeface="+mn-ea"/>
            </a:endParaRPr>
          </a:p>
          <a:p>
            <a:pPr marL="0" indent="0" fontAlgn="base">
              <a:buNone/>
            </a:pPr>
            <a:r>
              <a:rPr lang="zh-CN" altLang="en-US" b="1" strike="noStrike" noProof="1" dirty="0">
                <a:sym typeface="+mn-ea"/>
              </a:rPr>
              <a:t>第九，通过无产阶级专政和社会主义高度发展，最终实现向共产主义社会的过渡。</a:t>
            </a:r>
            <a:endParaRPr lang="zh-CN" altLang="zh-CN" b="1" strike="noStrike" noProof="1" dirty="0"/>
          </a:p>
          <a:p>
            <a:pPr fontAlgn="base"/>
            <a:endParaRPr lang="zh-CN" altLang="en-US" strike="noStrike" noProof="1"/>
          </a:p>
        </p:txBody>
      </p:sp>
    </p:spTree>
  </p:cSld>
  <p:clrMapOvr>
    <a:masterClrMapping/>
  </p:clrMapOvr>
  <p:transition spd="slow">
    <p:cover dir="d"/>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1707"/>
            <a:ext cx="12191999" cy="614629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63500"/>
            <a:ext cx="6686550" cy="504825"/>
          </a:xfrm>
          <a:prstGeom prst="rect">
            <a:avLst/>
          </a:prstGeom>
        </p:spPr>
        <p:txBody>
          <a:bodyPr vert="horz" wrap="square" lIns="0" tIns="12700" rIns="0" bIns="0" rtlCol="0">
            <a:spAutoFit/>
          </a:bodyPr>
          <a:lstStyle/>
          <a:p>
            <a:pPr marL="12700">
              <a:lnSpc>
                <a:spcPct val="100000"/>
              </a:lnSpc>
              <a:spcBef>
                <a:spcPts val="100"/>
              </a:spcBef>
            </a:pPr>
            <a:r>
              <a:rPr dirty="0"/>
              <a:t>二、正确把握科学社会</a:t>
            </a:r>
            <a:r>
              <a:rPr spc="-15" dirty="0"/>
              <a:t>主</a:t>
            </a:r>
            <a:r>
              <a:rPr dirty="0"/>
              <a:t>义一</a:t>
            </a:r>
            <a:r>
              <a:rPr spc="-15" dirty="0"/>
              <a:t>般</a:t>
            </a:r>
            <a:r>
              <a:rPr dirty="0"/>
              <a:t>原则</a:t>
            </a:r>
            <a:endParaRPr dirty="0"/>
          </a:p>
        </p:txBody>
      </p:sp>
      <p:sp>
        <p:nvSpPr>
          <p:cNvPr id="7" name="object 7"/>
          <p:cNvSpPr txBox="1"/>
          <p:nvPr/>
        </p:nvSpPr>
        <p:spPr>
          <a:xfrm>
            <a:off x="7301610"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8" name="object 8"/>
          <p:cNvSpPr txBox="1"/>
          <p:nvPr/>
        </p:nvSpPr>
        <p:spPr>
          <a:xfrm>
            <a:off x="8577198" y="6366702"/>
            <a:ext cx="357949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科学社会主义一般原则</a:t>
            </a:r>
            <a:endParaRPr sz="2800">
              <a:latin typeface="PMingLiU" panose="02020500000000000000" charset="-120"/>
              <a:cs typeface="PMingLiU" panose="02020500000000000000" charset="-120"/>
            </a:endParaRPr>
          </a:p>
        </p:txBody>
      </p:sp>
      <p:sp>
        <p:nvSpPr>
          <p:cNvPr id="6" name="object 6"/>
          <p:cNvSpPr txBox="1"/>
          <p:nvPr/>
        </p:nvSpPr>
        <p:spPr>
          <a:xfrm>
            <a:off x="1405255" y="956310"/>
            <a:ext cx="9058275" cy="4305935"/>
          </a:xfrm>
          <a:prstGeom prst="rect">
            <a:avLst/>
          </a:prstGeom>
        </p:spPr>
        <p:txBody>
          <a:bodyPr vert="horz" wrap="square" lIns="0" tIns="12700" rIns="0" bIns="0" rtlCol="0">
            <a:spAutoFit/>
          </a:bodyPr>
          <a:lstStyle/>
          <a:p>
            <a:pPr marL="12700" marR="5080" indent="644525">
              <a:lnSpc>
                <a:spcPct val="130000"/>
              </a:lnSpc>
              <a:spcBef>
                <a:spcPts val="100"/>
              </a:spcBef>
            </a:pPr>
            <a:r>
              <a:rPr sz="2400" b="1" dirty="0">
                <a:latin typeface="微软雅黑" panose="020B0503020204020204" charset="-122"/>
                <a:cs typeface="微软雅黑" panose="020B0503020204020204" charset="-122"/>
              </a:rPr>
              <a:t>马克思、恩格斯</a:t>
            </a:r>
            <a:r>
              <a:rPr sz="2400" dirty="0">
                <a:latin typeface="微软雅黑" panose="020B0503020204020204" charset="-122"/>
                <a:cs typeface="微软雅黑" panose="020B0503020204020204" charset="-122"/>
              </a:rPr>
              <a:t>在</a:t>
            </a:r>
            <a:r>
              <a:rPr sz="2400" spc="-5" dirty="0">
                <a:latin typeface="微软雅黑" panose="020B0503020204020204" charset="-122"/>
                <a:cs typeface="微软雅黑" panose="020B0503020204020204" charset="-122"/>
              </a:rPr>
              <a:t>1872</a:t>
            </a:r>
            <a:r>
              <a:rPr sz="2400" dirty="0">
                <a:latin typeface="微软雅黑" panose="020B0503020204020204" charset="-122"/>
                <a:cs typeface="微软雅黑" panose="020B0503020204020204" charset="-122"/>
              </a:rPr>
              <a:t>年为《共产党宣言》所写的的</a:t>
            </a:r>
            <a:r>
              <a:rPr sz="2400" b="1" dirty="0">
                <a:latin typeface="微软雅黑" panose="020B0503020204020204" charset="-122"/>
                <a:cs typeface="微软雅黑" panose="020B0503020204020204" charset="-122"/>
              </a:rPr>
              <a:t>序言</a:t>
            </a:r>
            <a:r>
              <a:rPr sz="2400" dirty="0">
                <a:latin typeface="微软雅黑" panose="020B0503020204020204" charset="-122"/>
                <a:cs typeface="微软雅黑" panose="020B0503020204020204" charset="-122"/>
              </a:rPr>
              <a:t>中指 出</a:t>
            </a:r>
            <a:r>
              <a:rPr sz="2400" spc="-25" dirty="0">
                <a:latin typeface="微软雅黑" panose="020B0503020204020204" charset="-122"/>
                <a:cs typeface="微软雅黑" panose="020B0503020204020204" charset="-122"/>
              </a:rPr>
              <a:t> </a:t>
            </a:r>
            <a:r>
              <a:rPr sz="2400" dirty="0">
                <a:latin typeface="微软雅黑" panose="020B0503020204020204" charset="-122"/>
                <a:cs typeface="微软雅黑" panose="020B0503020204020204" charset="-122"/>
              </a:rPr>
              <a:t>：“不管最近</a:t>
            </a:r>
            <a:r>
              <a:rPr sz="2400" spc="-10" dirty="0">
                <a:latin typeface="微软雅黑" panose="020B0503020204020204" charset="-122"/>
                <a:cs typeface="微软雅黑" panose="020B0503020204020204" charset="-122"/>
              </a:rPr>
              <a:t> </a:t>
            </a:r>
            <a:r>
              <a:rPr sz="2400" spc="-5" dirty="0">
                <a:latin typeface="微软雅黑" panose="020B0503020204020204" charset="-122"/>
                <a:cs typeface="微软雅黑" panose="020B0503020204020204" charset="-122"/>
              </a:rPr>
              <a:t>25 </a:t>
            </a:r>
            <a:r>
              <a:rPr sz="2400" dirty="0">
                <a:latin typeface="微软雅黑" panose="020B0503020204020204" charset="-122"/>
                <a:cs typeface="微软雅黑" panose="020B0503020204020204" charset="-122"/>
              </a:rPr>
              <a:t>年来的情况发生了多大的变化，这</a:t>
            </a:r>
            <a:r>
              <a:rPr sz="2400" spc="-30" dirty="0">
                <a:latin typeface="微软雅黑" panose="020B0503020204020204" charset="-122"/>
                <a:cs typeface="微软雅黑" panose="020B0503020204020204" charset="-122"/>
              </a:rPr>
              <a:t>个</a:t>
            </a:r>
            <a:r>
              <a:rPr sz="2400" dirty="0">
                <a:latin typeface="微软雅黑" panose="020B0503020204020204" charset="-122"/>
                <a:cs typeface="微软雅黑" panose="020B0503020204020204" charset="-122"/>
              </a:rPr>
              <a:t>《宣言》 </a:t>
            </a:r>
            <a:r>
              <a:rPr sz="2400" spc="-5" dirty="0">
                <a:latin typeface="微软雅黑" panose="020B0503020204020204" charset="-122"/>
                <a:cs typeface="微软雅黑" panose="020B0503020204020204" charset="-122"/>
              </a:rPr>
              <a:t>中所阐述的一般原理整个说来直到现在还是完全正</a:t>
            </a:r>
            <a:r>
              <a:rPr sz="2400" dirty="0">
                <a:latin typeface="微软雅黑" panose="020B0503020204020204" charset="-122"/>
                <a:cs typeface="微软雅黑" panose="020B0503020204020204" charset="-122"/>
              </a:rPr>
              <a:t>确</a:t>
            </a:r>
            <a:r>
              <a:rPr sz="2400" spc="-5" dirty="0">
                <a:latin typeface="微软雅黑" panose="020B0503020204020204" charset="-122"/>
                <a:cs typeface="微软雅黑" panose="020B0503020204020204" charset="-122"/>
              </a:rPr>
              <a:t>的。</a:t>
            </a:r>
            <a:r>
              <a:rPr sz="2400" dirty="0">
                <a:latin typeface="微软雅黑" panose="020B0503020204020204" charset="-122"/>
                <a:cs typeface="微软雅黑" panose="020B0503020204020204" charset="-122"/>
              </a:rPr>
              <a:t>……</a:t>
            </a:r>
            <a:r>
              <a:rPr sz="2400" spc="-5" dirty="0">
                <a:latin typeface="微软雅黑" panose="020B0503020204020204" charset="-122"/>
                <a:cs typeface="微软雅黑" panose="020B0503020204020204" charset="-122"/>
              </a:rPr>
              <a:t>这些原 </a:t>
            </a:r>
            <a:r>
              <a:rPr sz="2400" dirty="0">
                <a:latin typeface="微软雅黑" panose="020B0503020204020204" charset="-122"/>
                <a:cs typeface="微软雅黑" panose="020B0503020204020204" charset="-122"/>
              </a:rPr>
              <a:t>理的实际运用，正如《宣言》中所说的，随时随地都要以当时的历 史条件为转移。”</a:t>
            </a:r>
            <a:endParaRPr sz="2400">
              <a:latin typeface="微软雅黑" panose="020B0503020204020204" charset="-122"/>
              <a:cs typeface="微软雅黑" panose="020B0503020204020204" charset="-122"/>
            </a:endParaRPr>
          </a:p>
          <a:p>
            <a:pPr marL="12700" marR="162560" indent="644525" algn="just">
              <a:lnSpc>
                <a:spcPct val="130000"/>
              </a:lnSpc>
            </a:pPr>
            <a:r>
              <a:rPr sz="2400" b="1" spc="-5" dirty="0">
                <a:latin typeface="微软雅黑" panose="020B0503020204020204" charset="-122"/>
                <a:cs typeface="微软雅黑" panose="020B0503020204020204" charset="-122"/>
              </a:rPr>
              <a:t>列宁</a:t>
            </a:r>
            <a:r>
              <a:rPr sz="2400" spc="-5" dirty="0">
                <a:latin typeface="微软雅黑" panose="020B0503020204020204" charset="-122"/>
                <a:cs typeface="微软雅黑" panose="020B0503020204020204" charset="-122"/>
              </a:rPr>
              <a:t>指出：对于俄国无产阶级政党来说，“尤其需要独立地探 </a:t>
            </a:r>
            <a:r>
              <a:rPr sz="2400" dirty="0">
                <a:latin typeface="微软雅黑" panose="020B0503020204020204" charset="-122"/>
                <a:cs typeface="微软雅黑" panose="020B0503020204020204" charset="-122"/>
              </a:rPr>
              <a:t>讨马克思的理论，因为它所提供的只是总的指导原理，而这些原理 的应用具体地说，在英国不同于法国，在法国不同于德国，在德国 </a:t>
            </a:r>
            <a:r>
              <a:rPr sz="2400" spc="-5" dirty="0">
                <a:latin typeface="微软雅黑" panose="020B0503020204020204" charset="-122"/>
                <a:cs typeface="微软雅黑" panose="020B0503020204020204" charset="-122"/>
              </a:rPr>
              <a:t>又不同于俄国。”</a:t>
            </a:r>
            <a:endParaRPr sz="2400">
              <a:latin typeface="微软雅黑" panose="020B0503020204020204" charset="-122"/>
              <a:cs typeface="微软雅黑" panose="020B0503020204020204" charset="-122"/>
            </a:endParaRPr>
          </a:p>
        </p:txBody>
      </p:sp>
      <p:pic>
        <p:nvPicPr>
          <p:cNvPr id="9" name="图片 8" descr="logo"/>
          <p:cNvPicPr>
            <a:picLocks noChangeAspect="1"/>
          </p:cNvPicPr>
          <p:nvPr/>
        </p:nvPicPr>
        <p:blipFill>
          <a:blip r:embed="rId2"/>
          <a:stretch>
            <a:fillRect/>
          </a:stretch>
        </p:blipFill>
        <p:spPr>
          <a:xfrm>
            <a:off x="10427970" y="161925"/>
            <a:ext cx="1764030" cy="41529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1707"/>
            <a:ext cx="12191999" cy="614629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63500"/>
            <a:ext cx="6793865" cy="504825"/>
          </a:xfrm>
          <a:prstGeom prst="rect">
            <a:avLst/>
          </a:prstGeom>
        </p:spPr>
        <p:txBody>
          <a:bodyPr vert="horz" wrap="square" lIns="0" tIns="12700" rIns="0" bIns="0" rtlCol="0">
            <a:spAutoFit/>
          </a:bodyPr>
          <a:lstStyle/>
          <a:p>
            <a:pPr marL="12700">
              <a:lnSpc>
                <a:spcPct val="100000"/>
              </a:lnSpc>
              <a:spcBef>
                <a:spcPts val="100"/>
              </a:spcBef>
            </a:pPr>
            <a:r>
              <a:rPr dirty="0"/>
              <a:t>二、正确把握科学社会</a:t>
            </a:r>
            <a:r>
              <a:rPr spc="-15" dirty="0"/>
              <a:t>主</a:t>
            </a:r>
            <a:r>
              <a:rPr dirty="0"/>
              <a:t>义一</a:t>
            </a:r>
            <a:r>
              <a:rPr spc="-15" dirty="0"/>
              <a:t>般</a:t>
            </a:r>
            <a:r>
              <a:rPr dirty="0"/>
              <a:t>原则</a:t>
            </a:r>
            <a:endParaRPr dirty="0"/>
          </a:p>
        </p:txBody>
      </p:sp>
      <p:sp>
        <p:nvSpPr>
          <p:cNvPr id="7" name="object 7"/>
          <p:cNvSpPr txBox="1"/>
          <p:nvPr/>
        </p:nvSpPr>
        <p:spPr>
          <a:xfrm>
            <a:off x="7301610"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8" name="object 8"/>
          <p:cNvSpPr txBox="1"/>
          <p:nvPr/>
        </p:nvSpPr>
        <p:spPr>
          <a:xfrm>
            <a:off x="8577198" y="6366702"/>
            <a:ext cx="357949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科学社会主义一般原则</a:t>
            </a:r>
            <a:endParaRPr sz="2800">
              <a:latin typeface="PMingLiU" panose="02020500000000000000" charset="-120"/>
              <a:cs typeface="PMingLiU" panose="02020500000000000000" charset="-120"/>
            </a:endParaRPr>
          </a:p>
        </p:txBody>
      </p:sp>
      <p:sp>
        <p:nvSpPr>
          <p:cNvPr id="6" name="object 6"/>
          <p:cNvSpPr txBox="1"/>
          <p:nvPr/>
        </p:nvSpPr>
        <p:spPr>
          <a:xfrm>
            <a:off x="1278382" y="1387375"/>
            <a:ext cx="9294495" cy="3355975"/>
          </a:xfrm>
          <a:prstGeom prst="rect">
            <a:avLst/>
          </a:prstGeom>
        </p:spPr>
        <p:txBody>
          <a:bodyPr vert="horz" wrap="square" lIns="0" tIns="12700" rIns="0" bIns="0" rtlCol="0">
            <a:spAutoFit/>
          </a:bodyPr>
          <a:lstStyle/>
          <a:p>
            <a:pPr marL="12700" marR="5080" indent="630555">
              <a:lnSpc>
                <a:spcPct val="130000"/>
              </a:lnSpc>
              <a:spcBef>
                <a:spcPts val="100"/>
              </a:spcBef>
            </a:pPr>
            <a:r>
              <a:rPr sz="2400" b="1" spc="30" dirty="0">
                <a:latin typeface="微软雅黑" panose="020B0503020204020204" charset="-122"/>
                <a:cs typeface="微软雅黑" panose="020B0503020204020204" charset="-122"/>
              </a:rPr>
              <a:t>毛泽</a:t>
            </a:r>
            <a:r>
              <a:rPr sz="2400" b="1" spc="20" dirty="0">
                <a:latin typeface="微软雅黑" panose="020B0503020204020204" charset="-122"/>
                <a:cs typeface="微软雅黑" panose="020B0503020204020204" charset="-122"/>
              </a:rPr>
              <a:t>东</a:t>
            </a:r>
            <a:r>
              <a:rPr sz="2400" spc="30" dirty="0">
                <a:latin typeface="微软雅黑" panose="020B0503020204020204" charset="-122"/>
                <a:cs typeface="微软雅黑" panose="020B0503020204020204" charset="-122"/>
              </a:rPr>
              <a:t>说</a:t>
            </a:r>
            <a:r>
              <a:rPr sz="2400" spc="25" dirty="0">
                <a:latin typeface="微软雅黑" panose="020B0503020204020204" charset="-122"/>
                <a:cs typeface="微软雅黑" panose="020B0503020204020204" charset="-122"/>
              </a:rPr>
              <a:t>：“</a:t>
            </a:r>
            <a:r>
              <a:rPr sz="2400" spc="30" dirty="0">
                <a:latin typeface="微软雅黑" panose="020B0503020204020204" charset="-122"/>
                <a:cs typeface="微软雅黑" panose="020B0503020204020204" charset="-122"/>
              </a:rPr>
              <a:t>马</a:t>
            </a:r>
            <a:r>
              <a:rPr sz="2400" spc="15" dirty="0">
                <a:latin typeface="微软雅黑" panose="020B0503020204020204" charset="-122"/>
                <a:cs typeface="微软雅黑" panose="020B0503020204020204" charset="-122"/>
              </a:rPr>
              <a:t>克</a:t>
            </a:r>
            <a:r>
              <a:rPr sz="2400" spc="30" dirty="0">
                <a:latin typeface="微软雅黑" panose="020B0503020204020204" charset="-122"/>
                <a:cs typeface="微软雅黑" panose="020B0503020204020204" charset="-122"/>
              </a:rPr>
              <a:t>思</a:t>
            </a:r>
            <a:r>
              <a:rPr sz="2400" spc="15" dirty="0">
                <a:latin typeface="微软雅黑" panose="020B0503020204020204" charset="-122"/>
                <a:cs typeface="微软雅黑" panose="020B0503020204020204" charset="-122"/>
              </a:rPr>
              <a:t>主</a:t>
            </a:r>
            <a:r>
              <a:rPr sz="2400" spc="30" dirty="0">
                <a:latin typeface="微软雅黑" panose="020B0503020204020204" charset="-122"/>
                <a:cs typeface="微软雅黑" panose="020B0503020204020204" charset="-122"/>
              </a:rPr>
              <a:t>义必</a:t>
            </a:r>
            <a:r>
              <a:rPr sz="2400" spc="15" dirty="0">
                <a:latin typeface="微软雅黑" panose="020B0503020204020204" charset="-122"/>
                <a:cs typeface="微软雅黑" panose="020B0503020204020204" charset="-122"/>
              </a:rPr>
              <a:t>须</a:t>
            </a:r>
            <a:r>
              <a:rPr sz="2400" spc="30" dirty="0">
                <a:latin typeface="微软雅黑" panose="020B0503020204020204" charset="-122"/>
                <a:cs typeface="微软雅黑" panose="020B0503020204020204" charset="-122"/>
              </a:rPr>
              <a:t>通</a:t>
            </a:r>
            <a:r>
              <a:rPr sz="2400" spc="15" dirty="0">
                <a:latin typeface="微软雅黑" panose="020B0503020204020204" charset="-122"/>
                <a:cs typeface="微软雅黑" panose="020B0503020204020204" charset="-122"/>
              </a:rPr>
              <a:t>过</a:t>
            </a:r>
            <a:r>
              <a:rPr sz="2400" spc="30" dirty="0">
                <a:latin typeface="微软雅黑" panose="020B0503020204020204" charset="-122"/>
                <a:cs typeface="微软雅黑" panose="020B0503020204020204" charset="-122"/>
              </a:rPr>
              <a:t>民族</a:t>
            </a:r>
            <a:r>
              <a:rPr sz="2400" spc="15" dirty="0">
                <a:latin typeface="微软雅黑" panose="020B0503020204020204" charset="-122"/>
                <a:cs typeface="微软雅黑" panose="020B0503020204020204" charset="-122"/>
              </a:rPr>
              <a:t>形</a:t>
            </a:r>
            <a:r>
              <a:rPr sz="2400" spc="30" dirty="0">
                <a:latin typeface="微软雅黑" panose="020B0503020204020204" charset="-122"/>
                <a:cs typeface="微软雅黑" panose="020B0503020204020204" charset="-122"/>
              </a:rPr>
              <a:t>式</a:t>
            </a:r>
            <a:r>
              <a:rPr sz="2400" spc="15" dirty="0">
                <a:latin typeface="微软雅黑" panose="020B0503020204020204" charset="-122"/>
                <a:cs typeface="微软雅黑" panose="020B0503020204020204" charset="-122"/>
              </a:rPr>
              <a:t>才</a:t>
            </a:r>
            <a:r>
              <a:rPr sz="2400" spc="30" dirty="0">
                <a:latin typeface="微软雅黑" panose="020B0503020204020204" charset="-122"/>
                <a:cs typeface="微软雅黑" panose="020B0503020204020204" charset="-122"/>
              </a:rPr>
              <a:t>能实</a:t>
            </a:r>
            <a:r>
              <a:rPr sz="2400" spc="60" dirty="0">
                <a:latin typeface="微软雅黑" panose="020B0503020204020204" charset="-122"/>
                <a:cs typeface="微软雅黑" panose="020B0503020204020204" charset="-122"/>
              </a:rPr>
              <a:t>现</a:t>
            </a:r>
            <a:r>
              <a:rPr sz="2400" spc="30" dirty="0">
                <a:latin typeface="微软雅黑" panose="020B0503020204020204" charset="-122"/>
                <a:cs typeface="微软雅黑" panose="020B0503020204020204" charset="-122"/>
              </a:rPr>
              <a:t>。</a:t>
            </a:r>
            <a:r>
              <a:rPr sz="2400" spc="20" dirty="0">
                <a:latin typeface="微软雅黑" panose="020B0503020204020204" charset="-122"/>
                <a:cs typeface="微软雅黑" panose="020B0503020204020204" charset="-122"/>
              </a:rPr>
              <a:t>没有抽 </a:t>
            </a:r>
            <a:r>
              <a:rPr sz="2400" spc="30" dirty="0">
                <a:latin typeface="微软雅黑" panose="020B0503020204020204" charset="-122"/>
                <a:cs typeface="微软雅黑" panose="020B0503020204020204" charset="-122"/>
              </a:rPr>
              <a:t>象的马克</a:t>
            </a:r>
            <a:r>
              <a:rPr sz="2400" spc="20" dirty="0">
                <a:latin typeface="微软雅黑" panose="020B0503020204020204" charset="-122"/>
                <a:cs typeface="微软雅黑" panose="020B0503020204020204" charset="-122"/>
              </a:rPr>
              <a:t>思</a:t>
            </a:r>
            <a:r>
              <a:rPr sz="2400" spc="30" dirty="0">
                <a:latin typeface="微软雅黑" panose="020B0503020204020204" charset="-122"/>
                <a:cs typeface="微软雅黑" panose="020B0503020204020204" charset="-122"/>
              </a:rPr>
              <a:t>主</a:t>
            </a:r>
            <a:r>
              <a:rPr sz="2400" spc="50" dirty="0">
                <a:latin typeface="微软雅黑" panose="020B0503020204020204" charset="-122"/>
                <a:cs typeface="微软雅黑" panose="020B0503020204020204" charset="-122"/>
              </a:rPr>
              <a:t>义</a:t>
            </a:r>
            <a:r>
              <a:rPr sz="2400" spc="35" dirty="0">
                <a:latin typeface="微软雅黑" panose="020B0503020204020204" charset="-122"/>
                <a:cs typeface="微软雅黑" panose="020B0503020204020204" charset="-122"/>
              </a:rPr>
              <a:t>，</a:t>
            </a:r>
            <a:r>
              <a:rPr sz="2400" spc="30" dirty="0">
                <a:latin typeface="微软雅黑" panose="020B0503020204020204" charset="-122"/>
                <a:cs typeface="微软雅黑" panose="020B0503020204020204" charset="-122"/>
              </a:rPr>
              <a:t>只</a:t>
            </a:r>
            <a:r>
              <a:rPr sz="2400" spc="20" dirty="0">
                <a:latin typeface="微软雅黑" panose="020B0503020204020204" charset="-122"/>
                <a:cs typeface="微软雅黑" panose="020B0503020204020204" charset="-122"/>
              </a:rPr>
              <a:t>有</a:t>
            </a:r>
            <a:r>
              <a:rPr sz="2400" spc="30" dirty="0">
                <a:latin typeface="微软雅黑" panose="020B0503020204020204" charset="-122"/>
                <a:cs typeface="微软雅黑" panose="020B0503020204020204" charset="-122"/>
              </a:rPr>
              <a:t>具体的马</a:t>
            </a:r>
            <a:r>
              <a:rPr sz="2400" spc="20" dirty="0">
                <a:latin typeface="微软雅黑" panose="020B0503020204020204" charset="-122"/>
                <a:cs typeface="微软雅黑" panose="020B0503020204020204" charset="-122"/>
              </a:rPr>
              <a:t>克</a:t>
            </a:r>
            <a:r>
              <a:rPr sz="2400" spc="30" dirty="0">
                <a:latin typeface="微软雅黑" panose="020B0503020204020204" charset="-122"/>
                <a:cs typeface="微软雅黑" panose="020B0503020204020204" charset="-122"/>
              </a:rPr>
              <a:t>思主</a:t>
            </a:r>
            <a:r>
              <a:rPr sz="2400" spc="55" dirty="0">
                <a:latin typeface="微软雅黑" panose="020B0503020204020204" charset="-122"/>
                <a:cs typeface="微软雅黑" panose="020B0503020204020204" charset="-122"/>
              </a:rPr>
              <a:t>义</a:t>
            </a:r>
            <a:r>
              <a:rPr sz="2400" spc="35" dirty="0">
                <a:latin typeface="微软雅黑" panose="020B0503020204020204" charset="-122"/>
                <a:cs typeface="微软雅黑" panose="020B0503020204020204" charset="-122"/>
              </a:rPr>
              <a:t>。</a:t>
            </a:r>
            <a:r>
              <a:rPr sz="2400" spc="20" dirty="0">
                <a:latin typeface="微软雅黑" panose="020B0503020204020204" charset="-122"/>
                <a:cs typeface="微软雅黑" panose="020B0503020204020204" charset="-122"/>
              </a:rPr>
              <a:t>所</a:t>
            </a:r>
            <a:r>
              <a:rPr sz="2400" spc="35" dirty="0">
                <a:latin typeface="微软雅黑" panose="020B0503020204020204" charset="-122"/>
                <a:cs typeface="微软雅黑" panose="020B0503020204020204" charset="-122"/>
              </a:rPr>
              <a:t>谓具体的</a:t>
            </a:r>
            <a:r>
              <a:rPr sz="2400" spc="20" dirty="0">
                <a:latin typeface="微软雅黑" panose="020B0503020204020204" charset="-122"/>
                <a:cs typeface="微软雅黑" panose="020B0503020204020204" charset="-122"/>
              </a:rPr>
              <a:t>马</a:t>
            </a:r>
            <a:r>
              <a:rPr sz="2400" spc="35" dirty="0">
                <a:latin typeface="微软雅黑" panose="020B0503020204020204" charset="-122"/>
                <a:cs typeface="微软雅黑" panose="020B0503020204020204" charset="-122"/>
              </a:rPr>
              <a:t>克思主</a:t>
            </a:r>
            <a:r>
              <a:rPr sz="2400" spc="25" dirty="0">
                <a:latin typeface="微软雅黑" panose="020B0503020204020204" charset="-122"/>
                <a:cs typeface="微软雅黑" panose="020B0503020204020204" charset="-122"/>
              </a:rPr>
              <a:t>义</a:t>
            </a:r>
            <a:r>
              <a:rPr sz="2400" dirty="0">
                <a:latin typeface="微软雅黑" panose="020B0503020204020204" charset="-122"/>
                <a:cs typeface="微软雅黑" panose="020B0503020204020204" charset="-122"/>
              </a:rPr>
              <a:t>， </a:t>
            </a:r>
            <a:r>
              <a:rPr sz="2400" spc="30" dirty="0">
                <a:latin typeface="微软雅黑" panose="020B0503020204020204" charset="-122"/>
                <a:cs typeface="微软雅黑" panose="020B0503020204020204" charset="-122"/>
              </a:rPr>
              <a:t>就是通过</a:t>
            </a:r>
            <a:r>
              <a:rPr sz="2400" spc="20" dirty="0">
                <a:latin typeface="微软雅黑" panose="020B0503020204020204" charset="-122"/>
                <a:cs typeface="微软雅黑" panose="020B0503020204020204" charset="-122"/>
              </a:rPr>
              <a:t>民</a:t>
            </a:r>
            <a:r>
              <a:rPr sz="2400" spc="30" dirty="0">
                <a:latin typeface="微软雅黑" panose="020B0503020204020204" charset="-122"/>
                <a:cs typeface="微软雅黑" panose="020B0503020204020204" charset="-122"/>
              </a:rPr>
              <a:t>族形式的</a:t>
            </a:r>
            <a:r>
              <a:rPr sz="2400" spc="20" dirty="0">
                <a:latin typeface="微软雅黑" panose="020B0503020204020204" charset="-122"/>
                <a:cs typeface="微软雅黑" panose="020B0503020204020204" charset="-122"/>
              </a:rPr>
              <a:t>马</a:t>
            </a:r>
            <a:r>
              <a:rPr sz="2400" spc="30" dirty="0">
                <a:latin typeface="微软雅黑" panose="020B0503020204020204" charset="-122"/>
                <a:cs typeface="微软雅黑" panose="020B0503020204020204" charset="-122"/>
              </a:rPr>
              <a:t>克思主</a:t>
            </a:r>
            <a:r>
              <a:rPr sz="2400" spc="70" dirty="0">
                <a:latin typeface="微软雅黑" panose="020B0503020204020204" charset="-122"/>
                <a:cs typeface="微软雅黑" panose="020B0503020204020204" charset="-122"/>
              </a:rPr>
              <a:t>义</a:t>
            </a:r>
            <a:r>
              <a:rPr sz="2400" spc="20" dirty="0">
                <a:latin typeface="微软雅黑" panose="020B0503020204020204" charset="-122"/>
                <a:cs typeface="微软雅黑" panose="020B0503020204020204" charset="-122"/>
              </a:rPr>
              <a:t>，</a:t>
            </a:r>
            <a:r>
              <a:rPr sz="2400" spc="30" dirty="0">
                <a:latin typeface="微软雅黑" panose="020B0503020204020204" charset="-122"/>
                <a:cs typeface="微软雅黑" panose="020B0503020204020204" charset="-122"/>
              </a:rPr>
              <a:t>就是把马</a:t>
            </a:r>
            <a:r>
              <a:rPr sz="2400" spc="20" dirty="0">
                <a:latin typeface="微软雅黑" panose="020B0503020204020204" charset="-122"/>
                <a:cs typeface="微软雅黑" panose="020B0503020204020204" charset="-122"/>
              </a:rPr>
              <a:t>克</a:t>
            </a:r>
            <a:r>
              <a:rPr sz="2400" spc="30" dirty="0">
                <a:latin typeface="微软雅黑" panose="020B0503020204020204" charset="-122"/>
                <a:cs typeface="微软雅黑" panose="020B0503020204020204" charset="-122"/>
              </a:rPr>
              <a:t>思主义应</a:t>
            </a:r>
            <a:r>
              <a:rPr sz="2400" spc="20" dirty="0">
                <a:latin typeface="微软雅黑" panose="020B0503020204020204" charset="-122"/>
                <a:cs typeface="微软雅黑" panose="020B0503020204020204" charset="-122"/>
              </a:rPr>
              <a:t>用</a:t>
            </a:r>
            <a:r>
              <a:rPr sz="2400" spc="30" dirty="0">
                <a:latin typeface="微软雅黑" panose="020B0503020204020204" charset="-122"/>
                <a:cs typeface="微软雅黑" panose="020B0503020204020204" charset="-122"/>
              </a:rPr>
              <a:t>到中</a:t>
            </a:r>
            <a:r>
              <a:rPr sz="2400" spc="45" dirty="0">
                <a:latin typeface="微软雅黑" panose="020B0503020204020204" charset="-122"/>
                <a:cs typeface="微软雅黑" panose="020B0503020204020204" charset="-122"/>
              </a:rPr>
              <a:t>国</a:t>
            </a:r>
            <a:r>
              <a:rPr sz="2400" dirty="0">
                <a:latin typeface="微软雅黑" panose="020B0503020204020204" charset="-122"/>
                <a:cs typeface="微软雅黑" panose="020B0503020204020204" charset="-122"/>
              </a:rPr>
              <a:t>具 体环境的具体斗争中去，而不是抽象地应用</a:t>
            </a:r>
            <a:r>
              <a:rPr sz="2400" spc="5" dirty="0">
                <a:latin typeface="微软雅黑" panose="020B0503020204020204" charset="-122"/>
                <a:cs typeface="微软雅黑" panose="020B0503020204020204" charset="-122"/>
              </a:rPr>
              <a:t>它</a:t>
            </a:r>
            <a:r>
              <a:rPr sz="2400" dirty="0">
                <a:latin typeface="微软雅黑" panose="020B0503020204020204" charset="-122"/>
                <a:cs typeface="微软雅黑" panose="020B0503020204020204" charset="-122"/>
              </a:rPr>
              <a:t>。”</a:t>
            </a:r>
            <a:endParaRPr sz="2400">
              <a:latin typeface="微软雅黑" panose="020B0503020204020204" charset="-122"/>
              <a:cs typeface="微软雅黑" panose="020B0503020204020204" charset="-122"/>
            </a:endParaRPr>
          </a:p>
          <a:p>
            <a:pPr marL="12700" marR="312420" indent="630555">
              <a:lnSpc>
                <a:spcPct val="130000"/>
              </a:lnSpc>
            </a:pPr>
            <a:r>
              <a:rPr sz="2400" b="1" spc="35" dirty="0">
                <a:latin typeface="微软雅黑" panose="020B0503020204020204" charset="-122"/>
                <a:cs typeface="微软雅黑" panose="020B0503020204020204" charset="-122"/>
              </a:rPr>
              <a:t>习近</a:t>
            </a:r>
            <a:r>
              <a:rPr sz="2400" b="1" spc="25" dirty="0">
                <a:latin typeface="微软雅黑" panose="020B0503020204020204" charset="-122"/>
                <a:cs typeface="微软雅黑" panose="020B0503020204020204" charset="-122"/>
              </a:rPr>
              <a:t>平</a:t>
            </a:r>
            <a:r>
              <a:rPr sz="2400" spc="30" dirty="0">
                <a:latin typeface="微软雅黑" panose="020B0503020204020204" charset="-122"/>
                <a:cs typeface="微软雅黑" panose="020B0503020204020204" charset="-122"/>
              </a:rPr>
              <a:t>指</a:t>
            </a:r>
            <a:r>
              <a:rPr sz="2400" spc="20" dirty="0">
                <a:latin typeface="微软雅黑" panose="020B0503020204020204" charset="-122"/>
                <a:cs typeface="微软雅黑" panose="020B0503020204020204" charset="-122"/>
              </a:rPr>
              <a:t>出</a:t>
            </a:r>
            <a:r>
              <a:rPr sz="2400" spc="40" dirty="0">
                <a:latin typeface="微软雅黑" panose="020B0503020204020204" charset="-122"/>
                <a:cs typeface="微软雅黑" panose="020B0503020204020204" charset="-122"/>
              </a:rPr>
              <a:t>：</a:t>
            </a:r>
            <a:r>
              <a:rPr sz="2400" spc="35" dirty="0">
                <a:latin typeface="微软雅黑" panose="020B0503020204020204" charset="-122"/>
                <a:cs typeface="微软雅黑" panose="020B0503020204020204" charset="-122"/>
              </a:rPr>
              <a:t>“</a:t>
            </a:r>
            <a:r>
              <a:rPr sz="2400" spc="20" dirty="0">
                <a:latin typeface="微软雅黑" panose="020B0503020204020204" charset="-122"/>
                <a:cs typeface="微软雅黑" panose="020B0503020204020204" charset="-122"/>
              </a:rPr>
              <a:t>中</a:t>
            </a:r>
            <a:r>
              <a:rPr sz="2400" spc="30" dirty="0">
                <a:latin typeface="微软雅黑" panose="020B0503020204020204" charset="-122"/>
                <a:cs typeface="微软雅黑" panose="020B0503020204020204" charset="-122"/>
              </a:rPr>
              <a:t>国</a:t>
            </a:r>
            <a:r>
              <a:rPr sz="2400" spc="20" dirty="0">
                <a:latin typeface="微软雅黑" panose="020B0503020204020204" charset="-122"/>
                <a:cs typeface="微软雅黑" panose="020B0503020204020204" charset="-122"/>
              </a:rPr>
              <a:t>特</a:t>
            </a:r>
            <a:r>
              <a:rPr sz="2400" spc="30" dirty="0">
                <a:latin typeface="微软雅黑" panose="020B0503020204020204" charset="-122"/>
                <a:cs typeface="微软雅黑" panose="020B0503020204020204" charset="-122"/>
              </a:rPr>
              <a:t>色社</a:t>
            </a:r>
            <a:r>
              <a:rPr sz="2400" spc="20" dirty="0">
                <a:latin typeface="微软雅黑" panose="020B0503020204020204" charset="-122"/>
                <a:cs typeface="微软雅黑" panose="020B0503020204020204" charset="-122"/>
              </a:rPr>
              <a:t>会</a:t>
            </a:r>
            <a:r>
              <a:rPr sz="2400" spc="30" dirty="0">
                <a:latin typeface="微软雅黑" panose="020B0503020204020204" charset="-122"/>
                <a:cs typeface="微软雅黑" panose="020B0503020204020204" charset="-122"/>
              </a:rPr>
              <a:t>主</a:t>
            </a:r>
            <a:r>
              <a:rPr sz="2400" spc="20" dirty="0">
                <a:latin typeface="微软雅黑" panose="020B0503020204020204" charset="-122"/>
                <a:cs typeface="微软雅黑" panose="020B0503020204020204" charset="-122"/>
              </a:rPr>
              <a:t>义</a:t>
            </a:r>
            <a:r>
              <a:rPr sz="2400" spc="30" dirty="0">
                <a:latin typeface="微软雅黑" panose="020B0503020204020204" charset="-122"/>
                <a:cs typeface="微软雅黑" panose="020B0503020204020204" charset="-122"/>
              </a:rPr>
              <a:t>是科</a:t>
            </a:r>
            <a:r>
              <a:rPr sz="2400" spc="20" dirty="0">
                <a:latin typeface="微软雅黑" panose="020B0503020204020204" charset="-122"/>
                <a:cs typeface="微软雅黑" panose="020B0503020204020204" charset="-122"/>
              </a:rPr>
              <a:t>学</a:t>
            </a:r>
            <a:r>
              <a:rPr sz="2400" spc="30" dirty="0">
                <a:latin typeface="微软雅黑" panose="020B0503020204020204" charset="-122"/>
                <a:cs typeface="微软雅黑" panose="020B0503020204020204" charset="-122"/>
              </a:rPr>
              <a:t>社</a:t>
            </a:r>
            <a:r>
              <a:rPr sz="2400" spc="20" dirty="0">
                <a:latin typeface="微软雅黑" panose="020B0503020204020204" charset="-122"/>
                <a:cs typeface="微软雅黑" panose="020B0503020204020204" charset="-122"/>
              </a:rPr>
              <a:t>会</a:t>
            </a:r>
            <a:r>
              <a:rPr sz="2400" spc="30" dirty="0">
                <a:latin typeface="微软雅黑" panose="020B0503020204020204" charset="-122"/>
                <a:cs typeface="微软雅黑" panose="020B0503020204020204" charset="-122"/>
              </a:rPr>
              <a:t>主义</a:t>
            </a:r>
            <a:r>
              <a:rPr sz="2400" spc="20" dirty="0">
                <a:latin typeface="微软雅黑" panose="020B0503020204020204" charset="-122"/>
                <a:cs typeface="微软雅黑" panose="020B0503020204020204" charset="-122"/>
              </a:rPr>
              <a:t>理</a:t>
            </a:r>
            <a:r>
              <a:rPr sz="2400" spc="30" dirty="0">
                <a:latin typeface="微软雅黑" panose="020B0503020204020204" charset="-122"/>
                <a:cs typeface="微软雅黑" panose="020B0503020204020204" charset="-122"/>
              </a:rPr>
              <a:t>论</a:t>
            </a:r>
            <a:r>
              <a:rPr sz="2400" spc="20" dirty="0">
                <a:latin typeface="微软雅黑" panose="020B0503020204020204" charset="-122"/>
                <a:cs typeface="微软雅黑" panose="020B0503020204020204" charset="-122"/>
              </a:rPr>
              <a:t>逻辑</a:t>
            </a:r>
            <a:r>
              <a:rPr sz="2400" dirty="0">
                <a:latin typeface="微软雅黑" panose="020B0503020204020204" charset="-122"/>
                <a:cs typeface="微软雅黑" panose="020B0503020204020204" charset="-122"/>
              </a:rPr>
              <a:t>和 </a:t>
            </a:r>
            <a:r>
              <a:rPr sz="2400" spc="30" dirty="0">
                <a:latin typeface="微软雅黑" panose="020B0503020204020204" charset="-122"/>
                <a:cs typeface="微软雅黑" panose="020B0503020204020204" charset="-122"/>
              </a:rPr>
              <a:t>中国社会</a:t>
            </a:r>
            <a:r>
              <a:rPr sz="2400" spc="20" dirty="0">
                <a:latin typeface="微软雅黑" panose="020B0503020204020204" charset="-122"/>
                <a:cs typeface="微软雅黑" panose="020B0503020204020204" charset="-122"/>
              </a:rPr>
              <a:t>发</a:t>
            </a:r>
            <a:r>
              <a:rPr sz="2400" spc="30" dirty="0">
                <a:latin typeface="微软雅黑" panose="020B0503020204020204" charset="-122"/>
                <a:cs typeface="微软雅黑" panose="020B0503020204020204" charset="-122"/>
              </a:rPr>
              <a:t>展历史逻</a:t>
            </a:r>
            <a:r>
              <a:rPr sz="2400" spc="20" dirty="0">
                <a:latin typeface="微软雅黑" panose="020B0503020204020204" charset="-122"/>
                <a:cs typeface="微软雅黑" panose="020B0503020204020204" charset="-122"/>
              </a:rPr>
              <a:t>辑</a:t>
            </a:r>
            <a:r>
              <a:rPr sz="2400" spc="30" dirty="0">
                <a:latin typeface="微软雅黑" panose="020B0503020204020204" charset="-122"/>
                <a:cs typeface="微软雅黑" panose="020B0503020204020204" charset="-122"/>
              </a:rPr>
              <a:t>的辩证统</a:t>
            </a:r>
            <a:r>
              <a:rPr sz="2400" spc="60" dirty="0">
                <a:latin typeface="微软雅黑" panose="020B0503020204020204" charset="-122"/>
                <a:cs typeface="微软雅黑" panose="020B0503020204020204" charset="-122"/>
              </a:rPr>
              <a:t>一</a:t>
            </a:r>
            <a:r>
              <a:rPr sz="2400" spc="35" dirty="0">
                <a:latin typeface="微软雅黑" panose="020B0503020204020204" charset="-122"/>
                <a:cs typeface="微软雅黑" panose="020B0503020204020204" charset="-122"/>
              </a:rPr>
              <a:t>，</a:t>
            </a:r>
            <a:r>
              <a:rPr sz="2400" spc="30" dirty="0">
                <a:latin typeface="微软雅黑" panose="020B0503020204020204" charset="-122"/>
                <a:cs typeface="微软雅黑" panose="020B0503020204020204" charset="-122"/>
              </a:rPr>
              <a:t>是植根</a:t>
            </a:r>
            <a:r>
              <a:rPr sz="2400" spc="20" dirty="0">
                <a:latin typeface="微软雅黑" panose="020B0503020204020204" charset="-122"/>
                <a:cs typeface="微软雅黑" panose="020B0503020204020204" charset="-122"/>
              </a:rPr>
              <a:t>于</a:t>
            </a:r>
            <a:r>
              <a:rPr sz="2400" spc="30" dirty="0">
                <a:latin typeface="微软雅黑" panose="020B0503020204020204" charset="-122"/>
                <a:cs typeface="微软雅黑" panose="020B0503020204020204" charset="-122"/>
              </a:rPr>
              <a:t>中国大</a:t>
            </a:r>
            <a:r>
              <a:rPr sz="2400" spc="55" dirty="0">
                <a:latin typeface="微软雅黑" panose="020B0503020204020204" charset="-122"/>
                <a:cs typeface="微软雅黑" panose="020B0503020204020204" charset="-122"/>
              </a:rPr>
              <a:t>地</a:t>
            </a:r>
            <a:r>
              <a:rPr sz="2400" spc="20" dirty="0">
                <a:latin typeface="微软雅黑" panose="020B0503020204020204" charset="-122"/>
                <a:cs typeface="微软雅黑" panose="020B0503020204020204" charset="-122"/>
              </a:rPr>
              <a:t>、</a:t>
            </a:r>
            <a:r>
              <a:rPr sz="2400" spc="30" dirty="0">
                <a:latin typeface="微软雅黑" panose="020B0503020204020204" charset="-122"/>
                <a:cs typeface="微软雅黑" panose="020B0503020204020204" charset="-122"/>
              </a:rPr>
              <a:t>反映</a:t>
            </a:r>
            <a:r>
              <a:rPr sz="2400" spc="45" dirty="0">
                <a:latin typeface="微软雅黑" panose="020B0503020204020204" charset="-122"/>
                <a:cs typeface="微软雅黑" panose="020B0503020204020204" charset="-122"/>
              </a:rPr>
              <a:t>中</a:t>
            </a:r>
            <a:r>
              <a:rPr sz="2400" dirty="0">
                <a:latin typeface="微软雅黑" panose="020B0503020204020204" charset="-122"/>
                <a:cs typeface="微软雅黑" panose="020B0503020204020204" charset="-122"/>
              </a:rPr>
              <a:t>国</a:t>
            </a:r>
            <a:endParaRPr sz="2400">
              <a:latin typeface="微软雅黑" panose="020B0503020204020204" charset="-122"/>
              <a:cs typeface="微软雅黑" panose="020B0503020204020204" charset="-122"/>
            </a:endParaRPr>
          </a:p>
          <a:p>
            <a:pPr marL="12700">
              <a:lnSpc>
                <a:spcPct val="100000"/>
              </a:lnSpc>
              <a:spcBef>
                <a:spcPts val="870"/>
              </a:spcBef>
            </a:pPr>
            <a:r>
              <a:rPr sz="2400" dirty="0">
                <a:latin typeface="微软雅黑" panose="020B0503020204020204" charset="-122"/>
                <a:cs typeface="微软雅黑" panose="020B0503020204020204" charset="-122"/>
              </a:rPr>
              <a:t>人民意愿、适应中国和时代发展进步要求的科学社会主</a:t>
            </a:r>
            <a:r>
              <a:rPr sz="2400" spc="5" dirty="0">
                <a:latin typeface="微软雅黑" panose="020B0503020204020204" charset="-122"/>
                <a:cs typeface="微软雅黑" panose="020B0503020204020204" charset="-122"/>
              </a:rPr>
              <a:t>义</a:t>
            </a:r>
            <a:r>
              <a:rPr sz="2400" dirty="0">
                <a:latin typeface="微软雅黑" panose="020B0503020204020204" charset="-122"/>
                <a:cs typeface="微软雅黑" panose="020B0503020204020204" charset="-122"/>
              </a:rPr>
              <a:t>。”</a:t>
            </a:r>
            <a:endParaRPr sz="2400">
              <a:latin typeface="微软雅黑" panose="020B0503020204020204" charset="-122"/>
              <a:cs typeface="微软雅黑" panose="020B0503020204020204" charset="-122"/>
            </a:endParaRPr>
          </a:p>
        </p:txBody>
      </p:sp>
      <p:pic>
        <p:nvPicPr>
          <p:cNvPr id="9" name="图片 8" descr="logo"/>
          <p:cNvPicPr>
            <a:picLocks noChangeAspect="1"/>
          </p:cNvPicPr>
          <p:nvPr/>
        </p:nvPicPr>
        <p:blipFill>
          <a:blip r:embed="rId2"/>
          <a:stretch>
            <a:fillRect/>
          </a:stretch>
        </p:blipFill>
        <p:spPr>
          <a:xfrm>
            <a:off x="10427970" y="161925"/>
            <a:ext cx="1764030" cy="415290"/>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1707"/>
            <a:ext cx="12191999" cy="614629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63500"/>
            <a:ext cx="6686550" cy="504825"/>
          </a:xfrm>
          <a:prstGeom prst="rect">
            <a:avLst/>
          </a:prstGeom>
        </p:spPr>
        <p:txBody>
          <a:bodyPr vert="horz" wrap="square" lIns="0" tIns="12700" rIns="0" bIns="0" rtlCol="0">
            <a:spAutoFit/>
          </a:bodyPr>
          <a:lstStyle/>
          <a:p>
            <a:pPr marL="12700">
              <a:lnSpc>
                <a:spcPct val="100000"/>
              </a:lnSpc>
              <a:spcBef>
                <a:spcPts val="100"/>
              </a:spcBef>
            </a:pPr>
            <a:r>
              <a:rPr dirty="0"/>
              <a:t>二、正确把握科学社会</a:t>
            </a:r>
            <a:r>
              <a:rPr spc="-15" dirty="0"/>
              <a:t>主</a:t>
            </a:r>
            <a:r>
              <a:rPr dirty="0"/>
              <a:t>义一</a:t>
            </a:r>
            <a:r>
              <a:rPr spc="-15" dirty="0"/>
              <a:t>般</a:t>
            </a:r>
            <a:r>
              <a:rPr dirty="0"/>
              <a:t>原则</a:t>
            </a:r>
            <a:endParaRPr dirty="0"/>
          </a:p>
        </p:txBody>
      </p:sp>
      <p:sp>
        <p:nvSpPr>
          <p:cNvPr id="7" name="object 7"/>
          <p:cNvSpPr txBox="1"/>
          <p:nvPr/>
        </p:nvSpPr>
        <p:spPr>
          <a:xfrm>
            <a:off x="7301610"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第二节</a:t>
            </a:r>
            <a:endParaRPr sz="2800">
              <a:latin typeface="PMingLiU" panose="02020500000000000000" charset="-120"/>
              <a:cs typeface="PMingLiU" panose="02020500000000000000" charset="-120"/>
            </a:endParaRPr>
          </a:p>
        </p:txBody>
      </p:sp>
      <p:sp>
        <p:nvSpPr>
          <p:cNvPr id="8" name="object 8"/>
          <p:cNvSpPr txBox="1"/>
          <p:nvPr/>
        </p:nvSpPr>
        <p:spPr>
          <a:xfrm>
            <a:off x="8577198" y="6366702"/>
            <a:ext cx="357949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科学社会主义一般原则</a:t>
            </a:r>
            <a:endParaRPr sz="2800">
              <a:latin typeface="PMingLiU" panose="02020500000000000000" charset="-120"/>
              <a:cs typeface="PMingLiU" panose="02020500000000000000" charset="-120"/>
            </a:endParaRPr>
          </a:p>
        </p:txBody>
      </p:sp>
      <p:sp>
        <p:nvSpPr>
          <p:cNvPr id="6" name="object 6"/>
          <p:cNvSpPr txBox="1"/>
          <p:nvPr/>
        </p:nvSpPr>
        <p:spPr>
          <a:xfrm>
            <a:off x="774293" y="1122679"/>
            <a:ext cx="9998710" cy="3648710"/>
          </a:xfrm>
          <a:prstGeom prst="rect">
            <a:avLst/>
          </a:prstGeom>
        </p:spPr>
        <p:txBody>
          <a:bodyPr vert="horz" wrap="square" lIns="0" tIns="12700" rIns="0" bIns="0" rtlCol="0">
            <a:spAutoFit/>
          </a:bodyPr>
          <a:lstStyle/>
          <a:p>
            <a:pPr marL="12700">
              <a:lnSpc>
                <a:spcPct val="100000"/>
              </a:lnSpc>
              <a:spcBef>
                <a:spcPts val="100"/>
              </a:spcBef>
            </a:pPr>
            <a:r>
              <a:rPr sz="3600" b="1" dirty="0">
                <a:latin typeface="Microsoft JhengHei" panose="020B0604030504040204" charset="-120"/>
                <a:cs typeface="Microsoft JhengHei" panose="020B0604030504040204" charset="-120"/>
              </a:rPr>
              <a:t>正确把握科学社会主义一般原则的基本要求：</a:t>
            </a:r>
            <a:endParaRPr sz="3600">
              <a:latin typeface="Microsoft JhengHei" panose="020B0604030504040204" charset="-120"/>
              <a:cs typeface="Microsoft JhengHei" panose="020B0604030504040204" charset="-120"/>
            </a:endParaRPr>
          </a:p>
          <a:p>
            <a:pPr marL="499745" marR="5080" indent="644525">
              <a:lnSpc>
                <a:spcPct val="130000"/>
              </a:lnSpc>
              <a:spcBef>
                <a:spcPts val="1740"/>
              </a:spcBef>
            </a:pPr>
            <a:r>
              <a:rPr sz="2400" dirty="0">
                <a:latin typeface="微软雅黑" panose="020B0503020204020204" charset="-122"/>
                <a:cs typeface="微软雅黑" panose="020B0503020204020204" charset="-122"/>
              </a:rPr>
              <a:t>第一，必须始终坚持科学社会主义一般原则</a:t>
            </a:r>
            <a:r>
              <a:rPr sz="2400" spc="5" dirty="0">
                <a:latin typeface="微软雅黑" panose="020B0503020204020204" charset="-122"/>
                <a:cs typeface="微软雅黑" panose="020B0503020204020204" charset="-122"/>
              </a:rPr>
              <a:t>，</a:t>
            </a:r>
            <a:r>
              <a:rPr sz="2400" b="1" dirty="0">
                <a:latin typeface="微软雅黑" panose="020B0503020204020204" charset="-122"/>
                <a:cs typeface="微软雅黑" panose="020B0503020204020204" charset="-122"/>
              </a:rPr>
              <a:t>反对任何背离</a:t>
            </a:r>
            <a:r>
              <a:rPr sz="2400" dirty="0">
                <a:latin typeface="微软雅黑" panose="020B0503020204020204" charset="-122"/>
                <a:cs typeface="微软雅黑" panose="020B0503020204020204" charset="-122"/>
              </a:rPr>
              <a:t>科学社 会主一般原则的错误倾向。</a:t>
            </a:r>
            <a:endParaRPr sz="2400">
              <a:latin typeface="微软雅黑" panose="020B0503020204020204" charset="-122"/>
              <a:cs typeface="微软雅黑" panose="020B0503020204020204" charset="-122"/>
            </a:endParaRPr>
          </a:p>
          <a:p>
            <a:pPr marL="1144270">
              <a:lnSpc>
                <a:spcPct val="100000"/>
              </a:lnSpc>
              <a:spcBef>
                <a:spcPts val="865"/>
              </a:spcBef>
            </a:pPr>
            <a:r>
              <a:rPr sz="2400" spc="-5" dirty="0">
                <a:latin typeface="微软雅黑" panose="020B0503020204020204" charset="-122"/>
                <a:cs typeface="微软雅黑" panose="020B0503020204020204" charset="-122"/>
              </a:rPr>
              <a:t>第二，要善于把科学社会主义一般原</a:t>
            </a:r>
            <a:r>
              <a:rPr sz="2400" dirty="0">
                <a:latin typeface="微软雅黑" panose="020B0503020204020204" charset="-122"/>
                <a:cs typeface="微软雅黑" panose="020B0503020204020204" charset="-122"/>
              </a:rPr>
              <a:t>则</a:t>
            </a:r>
            <a:r>
              <a:rPr sz="2400" b="1" spc="-5" dirty="0">
                <a:latin typeface="微软雅黑" panose="020B0503020204020204" charset="-122"/>
                <a:cs typeface="微软雅黑" panose="020B0503020204020204" charset="-122"/>
              </a:rPr>
              <a:t>与本国实际相结合</a:t>
            </a:r>
            <a:r>
              <a:rPr sz="2400" spc="-5" dirty="0">
                <a:latin typeface="微软雅黑" panose="020B0503020204020204" charset="-122"/>
                <a:cs typeface="微软雅黑" panose="020B0503020204020204" charset="-122"/>
              </a:rPr>
              <a:t>，创造性</a:t>
            </a:r>
            <a:endParaRPr sz="2400">
              <a:latin typeface="微软雅黑" panose="020B0503020204020204" charset="-122"/>
              <a:cs typeface="微软雅黑" panose="020B0503020204020204" charset="-122"/>
            </a:endParaRPr>
          </a:p>
          <a:p>
            <a:pPr marL="499745">
              <a:lnSpc>
                <a:spcPct val="100000"/>
              </a:lnSpc>
              <a:spcBef>
                <a:spcPts val="865"/>
              </a:spcBef>
            </a:pPr>
            <a:r>
              <a:rPr sz="2400" dirty="0">
                <a:latin typeface="微软雅黑" panose="020B0503020204020204" charset="-122"/>
                <a:cs typeface="微软雅黑" panose="020B0503020204020204" charset="-122"/>
              </a:rPr>
              <a:t>地回答和解决革命、建设、改革中的重大问题。</a:t>
            </a:r>
            <a:endParaRPr sz="2400">
              <a:latin typeface="微软雅黑" panose="020B0503020204020204" charset="-122"/>
              <a:cs typeface="微软雅黑" panose="020B0503020204020204" charset="-122"/>
            </a:endParaRPr>
          </a:p>
          <a:p>
            <a:pPr marL="499745" marR="5080" indent="644525">
              <a:lnSpc>
                <a:spcPct val="130000"/>
              </a:lnSpc>
            </a:pPr>
            <a:r>
              <a:rPr sz="2400" dirty="0">
                <a:latin typeface="微软雅黑" panose="020B0503020204020204" charset="-122"/>
                <a:cs typeface="微软雅黑" panose="020B0503020204020204" charset="-122"/>
              </a:rPr>
              <a:t>第三，紧跟时代和实践的发展，在不断总结新鲜经验中进一</a:t>
            </a:r>
            <a:r>
              <a:rPr sz="2400" spc="10" dirty="0">
                <a:latin typeface="微软雅黑" panose="020B0503020204020204" charset="-122"/>
                <a:cs typeface="微软雅黑" panose="020B0503020204020204" charset="-122"/>
              </a:rPr>
              <a:t>步</a:t>
            </a:r>
            <a:r>
              <a:rPr sz="2400" b="1" dirty="0">
                <a:latin typeface="微软雅黑" panose="020B0503020204020204" charset="-122"/>
                <a:cs typeface="微软雅黑" panose="020B0503020204020204" charset="-122"/>
              </a:rPr>
              <a:t>丰富 </a:t>
            </a:r>
            <a:r>
              <a:rPr sz="2400" b="1" spc="-5" dirty="0">
                <a:latin typeface="微软雅黑" panose="020B0503020204020204" charset="-122"/>
                <a:cs typeface="微软雅黑" panose="020B0503020204020204" charset="-122"/>
              </a:rPr>
              <a:t>和发展</a:t>
            </a:r>
            <a:r>
              <a:rPr sz="2400" spc="-5" dirty="0">
                <a:latin typeface="微软雅黑" panose="020B0503020204020204" charset="-122"/>
                <a:cs typeface="微软雅黑" panose="020B0503020204020204" charset="-122"/>
              </a:rPr>
              <a:t>科学社会主义一般原则。</a:t>
            </a:r>
            <a:endParaRPr sz="2400">
              <a:latin typeface="微软雅黑" panose="020B0503020204020204" charset="-122"/>
              <a:cs typeface="微软雅黑" panose="020B0503020204020204" charset="-122"/>
            </a:endParaRPr>
          </a:p>
        </p:txBody>
      </p:sp>
      <p:pic>
        <p:nvPicPr>
          <p:cNvPr id="9" name="图片 8" descr="logo"/>
          <p:cNvPicPr>
            <a:picLocks noChangeAspect="1"/>
          </p:cNvPicPr>
          <p:nvPr/>
        </p:nvPicPr>
        <p:blipFill>
          <a:blip r:embed="rId2"/>
          <a:stretch>
            <a:fillRect/>
          </a:stretch>
        </p:blipFill>
        <p:spPr>
          <a:xfrm>
            <a:off x="10427970" y="161925"/>
            <a:ext cx="1764030" cy="4152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object 2"/>
          <p:cNvSpPr/>
          <p:nvPr/>
        </p:nvSpPr>
        <p:spPr>
          <a:xfrm>
            <a:off x="0" y="787907"/>
            <a:ext cx="12191999" cy="6146290"/>
          </a:xfrm>
          <a:prstGeom prst="rect">
            <a:avLst/>
          </a:prstGeom>
          <a:blipFill>
            <a:blip r:embed="rId1" cstate="print"/>
            <a:stretch>
              <a:fillRect/>
            </a:stretch>
          </a:blipFill>
        </p:spPr>
        <p:txBody>
          <a:bodyPr wrap="square" lIns="0" tIns="0" rIns="0" bIns="0" rtlCol="0"/>
          <a:p/>
        </p:txBody>
      </p:sp>
      <p:sp>
        <p:nvSpPr>
          <p:cNvPr id="10241" name="内容占位符 2"/>
          <p:cNvSpPr>
            <a:spLocks noGrp="1"/>
          </p:cNvSpPr>
          <p:nvPr>
            <p:ph idx="1"/>
          </p:nvPr>
        </p:nvSpPr>
        <p:spPr>
          <a:xfrm>
            <a:off x="4116705" y="1163955"/>
            <a:ext cx="7940675" cy="1814830"/>
          </a:xfrm>
        </p:spPr>
        <p:txBody>
          <a:bodyPr vert="horz" wrap="square" lIns="91440" tIns="45720" rIns="91440" bIns="45720" anchor="t"/>
          <a:p>
            <a:r>
              <a:rPr lang="zh-CN" altLang="en-US" dirty="0"/>
              <a:t>在西方社会，个人由于依附于社会失去了独立性，社会经济因无政府状态陷入了危机，社会民主因受私人资本的支配而有名无实，这一切的根源就在于资本主义。</a:t>
            </a:r>
            <a:endParaRPr lang="zh-CN" altLang="en-US" dirty="0"/>
          </a:p>
        </p:txBody>
      </p:sp>
      <p:pic>
        <p:nvPicPr>
          <p:cNvPr id="10242" name="Picture 2"/>
          <p:cNvPicPr>
            <a:picLocks noChangeAspect="1"/>
          </p:cNvPicPr>
          <p:nvPr/>
        </p:nvPicPr>
        <p:blipFill>
          <a:blip r:embed="rId2"/>
          <a:stretch>
            <a:fillRect/>
          </a:stretch>
        </p:blipFill>
        <p:spPr>
          <a:xfrm>
            <a:off x="2693670" y="3802380"/>
            <a:ext cx="4824095" cy="3014980"/>
          </a:xfrm>
          <a:prstGeom prst="rect">
            <a:avLst/>
          </a:prstGeom>
          <a:noFill/>
          <a:ln w="9525">
            <a:noFill/>
          </a:ln>
        </p:spPr>
      </p:pic>
      <p:pic>
        <p:nvPicPr>
          <p:cNvPr id="10243" name="Picture 3"/>
          <p:cNvPicPr>
            <a:picLocks noChangeAspect="1"/>
          </p:cNvPicPr>
          <p:nvPr/>
        </p:nvPicPr>
        <p:blipFill>
          <a:blip r:embed="rId3"/>
          <a:stretch>
            <a:fillRect/>
          </a:stretch>
        </p:blipFill>
        <p:spPr>
          <a:xfrm>
            <a:off x="544195" y="711835"/>
            <a:ext cx="3430905" cy="3014345"/>
          </a:xfrm>
          <a:prstGeom prst="rect">
            <a:avLst/>
          </a:prstGeom>
          <a:noFill/>
          <a:ln w="9525">
            <a:noFill/>
          </a:ln>
        </p:spPr>
      </p:pic>
      <p:pic>
        <p:nvPicPr>
          <p:cNvPr id="10244" name="Picture 4"/>
          <p:cNvPicPr>
            <a:picLocks noChangeAspect="1"/>
          </p:cNvPicPr>
          <p:nvPr/>
        </p:nvPicPr>
        <p:blipFill>
          <a:blip r:embed="rId4"/>
          <a:stretch>
            <a:fillRect/>
          </a:stretch>
        </p:blipFill>
        <p:spPr>
          <a:xfrm>
            <a:off x="7607935" y="3229610"/>
            <a:ext cx="4449445" cy="2719070"/>
          </a:xfrm>
          <a:prstGeom prst="rect">
            <a:avLst/>
          </a:prstGeom>
          <a:noFill/>
          <a:ln w="9525">
            <a:noFill/>
          </a:ln>
        </p:spPr>
      </p:pic>
      <p:pic>
        <p:nvPicPr>
          <p:cNvPr id="18" name="图片 17" descr="logo"/>
          <p:cNvPicPr>
            <a:picLocks noChangeAspect="1"/>
          </p:cNvPicPr>
          <p:nvPr/>
        </p:nvPicPr>
        <p:blipFill>
          <a:blip r:embed="rId5"/>
          <a:stretch>
            <a:fillRect/>
          </a:stretch>
        </p:blipFill>
        <p:spPr>
          <a:xfrm>
            <a:off x="10427970" y="161925"/>
            <a:ext cx="1764030" cy="415290"/>
          </a:xfrm>
          <a:prstGeom prst="rect">
            <a:avLst/>
          </a:prstGeom>
        </p:spPr>
      </p:pic>
    </p:spTree>
  </p:cSld>
  <p:clrMapOvr>
    <a:masterClrMapping/>
  </p:clrMapOvr>
  <p:transition spd="slow">
    <p:cover dir="d"/>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Rectangle 2"/>
          <p:cNvSpPr>
            <a:spLocks noGrp="1"/>
          </p:cNvSpPr>
          <p:nvPr>
            <p:ph type="title" idx="4294967295"/>
          </p:nvPr>
        </p:nvSpPr>
        <p:spPr>
          <a:xfrm>
            <a:off x="2425065" y="743268"/>
            <a:ext cx="7991475" cy="1462087"/>
          </a:xfrm>
        </p:spPr>
        <p:txBody>
          <a:bodyPr vert="horz" wrap="square" lIns="91440" tIns="45720" rIns="91440" bIns="45720" anchor="b"/>
          <a:p>
            <a:pPr eaLnBrk="1" hangingPunct="1"/>
            <a:r>
              <a:rPr lang="zh-CN" altLang="en-US" sz="3600" b="0" dirty="0">
                <a:solidFill>
                  <a:srgbClr val="A50021"/>
                </a:solidFill>
              </a:rPr>
              <a:t>机遇与挑战</a:t>
            </a:r>
            <a:br>
              <a:rPr lang="zh-CN" altLang="en-US" sz="3600" b="0" dirty="0">
                <a:solidFill>
                  <a:srgbClr val="A50021"/>
                </a:solidFill>
              </a:rPr>
            </a:br>
            <a:r>
              <a:rPr lang="zh-CN" altLang="en-US" b="0" dirty="0">
                <a:solidFill>
                  <a:srgbClr val="A50021"/>
                </a:solidFill>
              </a:rPr>
              <a:t>      </a:t>
            </a:r>
            <a:r>
              <a:rPr lang="en-US" altLang="zh-CN" sz="3600" b="0" dirty="0">
                <a:solidFill>
                  <a:srgbClr val="A50021"/>
                </a:solidFill>
                <a:latin typeface="Arial" panose="020B0604020202020204" pitchFamily="34" charset="0"/>
              </a:rPr>
              <a:t>——</a:t>
            </a:r>
            <a:r>
              <a:rPr lang="zh-CN" altLang="en-US" b="0" dirty="0">
                <a:solidFill>
                  <a:srgbClr val="A50021"/>
                </a:solidFill>
              </a:rPr>
              <a:t>社会主义（五国）的现状与未来</a:t>
            </a:r>
            <a:endParaRPr lang="zh-CN" altLang="en-US" sz="3600" b="0" dirty="0">
              <a:solidFill>
                <a:srgbClr val="A50021"/>
              </a:solidFill>
            </a:endParaRPr>
          </a:p>
        </p:txBody>
      </p:sp>
      <p:pic>
        <p:nvPicPr>
          <p:cNvPr id="24578" name="Picture 5" descr="xinsrc_432110224150956410805553"/>
          <p:cNvPicPr>
            <a:picLocks noChangeAspect="1"/>
          </p:cNvPicPr>
          <p:nvPr/>
        </p:nvPicPr>
        <p:blipFill>
          <a:blip r:embed="rId1"/>
          <a:stretch>
            <a:fillRect/>
          </a:stretch>
        </p:blipFill>
        <p:spPr>
          <a:xfrm>
            <a:off x="2566988" y="2205038"/>
            <a:ext cx="1944687" cy="1366837"/>
          </a:xfrm>
          <a:prstGeom prst="rect">
            <a:avLst/>
          </a:prstGeom>
          <a:noFill/>
          <a:ln w="9525">
            <a:noFill/>
          </a:ln>
        </p:spPr>
      </p:pic>
      <p:pic>
        <p:nvPicPr>
          <p:cNvPr id="24579" name="Picture 7" descr="xinsrc_b85419e429d511d6b5cb00b0d03f0b06"/>
          <p:cNvPicPr>
            <a:picLocks noChangeAspect="1"/>
          </p:cNvPicPr>
          <p:nvPr/>
        </p:nvPicPr>
        <p:blipFill>
          <a:blip r:embed="rId2"/>
          <a:stretch>
            <a:fillRect/>
          </a:stretch>
        </p:blipFill>
        <p:spPr>
          <a:xfrm>
            <a:off x="5375275" y="2205038"/>
            <a:ext cx="1905000" cy="1276350"/>
          </a:xfrm>
          <a:prstGeom prst="rect">
            <a:avLst/>
          </a:prstGeom>
          <a:noFill/>
          <a:ln w="9525">
            <a:noFill/>
          </a:ln>
        </p:spPr>
      </p:pic>
      <p:pic>
        <p:nvPicPr>
          <p:cNvPr id="24580" name="Picture 9" descr="xinsrc_242a06eefc5d11d697d200b0d03f0aaf"/>
          <p:cNvPicPr>
            <a:picLocks noChangeAspect="1"/>
          </p:cNvPicPr>
          <p:nvPr/>
        </p:nvPicPr>
        <p:blipFill>
          <a:blip r:embed="rId3"/>
          <a:stretch>
            <a:fillRect/>
          </a:stretch>
        </p:blipFill>
        <p:spPr>
          <a:xfrm>
            <a:off x="7896225" y="2205038"/>
            <a:ext cx="1905000" cy="1266825"/>
          </a:xfrm>
          <a:prstGeom prst="rect">
            <a:avLst/>
          </a:prstGeom>
          <a:noFill/>
          <a:ln w="9525">
            <a:noFill/>
          </a:ln>
        </p:spPr>
      </p:pic>
      <p:sp>
        <p:nvSpPr>
          <p:cNvPr id="24581" name="Text Box 10"/>
          <p:cNvSpPr txBox="1"/>
          <p:nvPr/>
        </p:nvSpPr>
        <p:spPr>
          <a:xfrm>
            <a:off x="8543925" y="3422650"/>
            <a:ext cx="1081088" cy="460375"/>
          </a:xfrm>
          <a:prstGeom prst="rect">
            <a:avLst/>
          </a:prstGeom>
          <a:noFill/>
          <a:ln w="9525">
            <a:noFill/>
          </a:ln>
        </p:spPr>
        <p:txBody>
          <a:bodyPr anchor="t">
            <a:spAutoFit/>
          </a:bodyPr>
          <a:p>
            <a:pPr defTabSz="914400"/>
            <a:r>
              <a:rPr lang="zh-CN" altLang="en-US" sz="2400" b="1" dirty="0">
                <a:solidFill>
                  <a:srgbClr val="A50021"/>
                </a:solidFill>
                <a:latin typeface="Arial" panose="020B0604020202020204" pitchFamily="34" charset="0"/>
                <a:ea typeface="宋体" panose="02010600030101010101" pitchFamily="2" charset="-122"/>
              </a:rPr>
              <a:t>老挝</a:t>
            </a:r>
            <a:endParaRPr lang="zh-CN" altLang="en-US" sz="2400" b="1" dirty="0">
              <a:solidFill>
                <a:srgbClr val="A50021"/>
              </a:solidFill>
              <a:latin typeface="Arial" panose="020B0604020202020204" pitchFamily="34" charset="0"/>
              <a:ea typeface="宋体" panose="02010600030101010101" pitchFamily="2" charset="-122"/>
            </a:endParaRPr>
          </a:p>
        </p:txBody>
      </p:sp>
      <p:sp>
        <p:nvSpPr>
          <p:cNvPr id="24582" name="Text Box 11"/>
          <p:cNvSpPr txBox="1"/>
          <p:nvPr/>
        </p:nvSpPr>
        <p:spPr>
          <a:xfrm>
            <a:off x="5808663" y="3500438"/>
            <a:ext cx="1223962" cy="460375"/>
          </a:xfrm>
          <a:prstGeom prst="rect">
            <a:avLst/>
          </a:prstGeom>
          <a:noFill/>
          <a:ln w="9525">
            <a:noFill/>
          </a:ln>
        </p:spPr>
        <p:txBody>
          <a:bodyPr anchor="t">
            <a:spAutoFit/>
          </a:bodyPr>
          <a:p>
            <a:pPr defTabSz="914400"/>
            <a:r>
              <a:rPr lang="zh-CN" altLang="en-US" sz="2400" b="1" dirty="0">
                <a:solidFill>
                  <a:srgbClr val="A50021"/>
                </a:solidFill>
                <a:latin typeface="Arial" panose="020B0604020202020204" pitchFamily="34" charset="0"/>
                <a:ea typeface="宋体" panose="02010600030101010101" pitchFamily="2" charset="-122"/>
              </a:rPr>
              <a:t>越南</a:t>
            </a:r>
            <a:endParaRPr lang="zh-CN" altLang="en-US" sz="2400" b="1" dirty="0">
              <a:solidFill>
                <a:srgbClr val="A50021"/>
              </a:solidFill>
              <a:latin typeface="Arial" panose="020B0604020202020204" pitchFamily="34" charset="0"/>
              <a:ea typeface="宋体" panose="02010600030101010101" pitchFamily="2" charset="-122"/>
            </a:endParaRPr>
          </a:p>
        </p:txBody>
      </p:sp>
      <p:pic>
        <p:nvPicPr>
          <p:cNvPr id="24583" name="Picture 13" descr="xin_5820602101603375215423"/>
          <p:cNvPicPr>
            <a:picLocks noChangeAspect="1"/>
          </p:cNvPicPr>
          <p:nvPr/>
        </p:nvPicPr>
        <p:blipFill>
          <a:blip r:embed="rId4"/>
          <a:stretch>
            <a:fillRect/>
          </a:stretch>
        </p:blipFill>
        <p:spPr>
          <a:xfrm>
            <a:off x="2495550" y="4365625"/>
            <a:ext cx="2381250" cy="1381125"/>
          </a:xfrm>
          <a:prstGeom prst="rect">
            <a:avLst/>
          </a:prstGeom>
          <a:noFill/>
          <a:ln w="9525">
            <a:noFill/>
          </a:ln>
        </p:spPr>
      </p:pic>
      <p:sp>
        <p:nvSpPr>
          <p:cNvPr id="24584" name="Text Box 14"/>
          <p:cNvSpPr txBox="1"/>
          <p:nvPr/>
        </p:nvSpPr>
        <p:spPr>
          <a:xfrm>
            <a:off x="3287713" y="5656263"/>
            <a:ext cx="1152525" cy="460375"/>
          </a:xfrm>
          <a:prstGeom prst="rect">
            <a:avLst/>
          </a:prstGeom>
          <a:noFill/>
          <a:ln w="9525">
            <a:noFill/>
          </a:ln>
        </p:spPr>
        <p:txBody>
          <a:bodyPr anchor="t">
            <a:spAutoFit/>
          </a:bodyPr>
          <a:p>
            <a:pPr defTabSz="914400"/>
            <a:r>
              <a:rPr lang="zh-CN" altLang="en-US" sz="2400" b="1" dirty="0">
                <a:solidFill>
                  <a:srgbClr val="A50021"/>
                </a:solidFill>
                <a:latin typeface="Arial" panose="020B0604020202020204" pitchFamily="34" charset="0"/>
                <a:ea typeface="宋体" panose="02010600030101010101" pitchFamily="2" charset="-122"/>
              </a:rPr>
              <a:t>朝鲜</a:t>
            </a:r>
            <a:endParaRPr lang="zh-CN" altLang="en-US" sz="2400" b="1" dirty="0">
              <a:solidFill>
                <a:srgbClr val="A50021"/>
              </a:solidFill>
              <a:latin typeface="Arial" panose="020B0604020202020204" pitchFamily="34" charset="0"/>
              <a:ea typeface="宋体" panose="02010600030101010101" pitchFamily="2" charset="-122"/>
            </a:endParaRPr>
          </a:p>
        </p:txBody>
      </p:sp>
      <p:pic>
        <p:nvPicPr>
          <p:cNvPr id="24585" name="Picture 16" descr="古巴"/>
          <p:cNvPicPr>
            <a:picLocks noChangeAspect="1"/>
          </p:cNvPicPr>
          <p:nvPr/>
        </p:nvPicPr>
        <p:blipFill>
          <a:blip r:embed="rId5"/>
          <a:stretch>
            <a:fillRect/>
          </a:stretch>
        </p:blipFill>
        <p:spPr>
          <a:xfrm>
            <a:off x="6600825" y="4437063"/>
            <a:ext cx="2286000" cy="1143000"/>
          </a:xfrm>
          <a:prstGeom prst="rect">
            <a:avLst/>
          </a:prstGeom>
          <a:noFill/>
          <a:ln w="9525">
            <a:noFill/>
          </a:ln>
        </p:spPr>
      </p:pic>
      <p:sp>
        <p:nvSpPr>
          <p:cNvPr id="24586" name="Text Box 17"/>
          <p:cNvSpPr txBox="1"/>
          <p:nvPr/>
        </p:nvSpPr>
        <p:spPr>
          <a:xfrm>
            <a:off x="7391400" y="5583238"/>
            <a:ext cx="1225550" cy="460375"/>
          </a:xfrm>
          <a:prstGeom prst="rect">
            <a:avLst/>
          </a:prstGeom>
          <a:noFill/>
          <a:ln w="9525">
            <a:noFill/>
          </a:ln>
        </p:spPr>
        <p:txBody>
          <a:bodyPr anchor="t">
            <a:spAutoFit/>
          </a:bodyPr>
          <a:p>
            <a:pPr defTabSz="914400"/>
            <a:r>
              <a:rPr lang="zh-CN" altLang="en-US" sz="2400" b="1" dirty="0">
                <a:solidFill>
                  <a:srgbClr val="A50021"/>
                </a:solidFill>
                <a:latin typeface="Arial" panose="020B0604020202020204" pitchFamily="34" charset="0"/>
                <a:ea typeface="宋体" panose="02010600030101010101" pitchFamily="2" charset="-122"/>
              </a:rPr>
              <a:t>古巴</a:t>
            </a:r>
            <a:endParaRPr lang="zh-CN" altLang="en-US" sz="2400" b="1" dirty="0">
              <a:solidFill>
                <a:srgbClr val="A50021"/>
              </a:solidFill>
              <a:latin typeface="Arial" panose="020B0604020202020204" pitchFamily="34" charset="0"/>
              <a:ea typeface="宋体" panose="02010600030101010101" pitchFamily="2" charset="-122"/>
            </a:endParaRPr>
          </a:p>
        </p:txBody>
      </p:sp>
      <p:sp>
        <p:nvSpPr>
          <p:cNvPr id="24587" name="Text Box 18"/>
          <p:cNvSpPr txBox="1"/>
          <p:nvPr/>
        </p:nvSpPr>
        <p:spPr>
          <a:xfrm>
            <a:off x="3051175" y="3500438"/>
            <a:ext cx="1316038" cy="460375"/>
          </a:xfrm>
          <a:prstGeom prst="rect">
            <a:avLst/>
          </a:prstGeom>
          <a:noFill/>
          <a:ln w="9525">
            <a:noFill/>
          </a:ln>
        </p:spPr>
        <p:txBody>
          <a:bodyPr anchor="t">
            <a:spAutoFit/>
          </a:bodyPr>
          <a:p>
            <a:pPr defTabSz="914400"/>
            <a:r>
              <a:rPr lang="zh-CN" altLang="en-US" sz="2400" b="1" dirty="0">
                <a:solidFill>
                  <a:srgbClr val="A50021"/>
                </a:solidFill>
                <a:latin typeface="Arial" panose="020B0604020202020204" pitchFamily="34" charset="0"/>
                <a:ea typeface="宋体" panose="02010600030101010101" pitchFamily="2" charset="-122"/>
              </a:rPr>
              <a:t>中国</a:t>
            </a:r>
            <a:endParaRPr lang="zh-CN" altLang="en-US" sz="2400" b="1" dirty="0">
              <a:solidFill>
                <a:srgbClr val="A50021"/>
              </a:solidFill>
              <a:latin typeface="Arial" panose="020B0604020202020204" pitchFamily="34" charset="0"/>
              <a:ea typeface="宋体" panose="02010600030101010101" pitchFamily="2" charset="-122"/>
            </a:endParaRPr>
          </a:p>
        </p:txBody>
      </p:sp>
    </p:spTree>
  </p:cSld>
  <p:clrMapOvr>
    <a:masterClrMapping/>
  </p:clrMapOvr>
  <p:transition spd="slow">
    <p:cover dir="d"/>
  </p:transition>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24968" y="0"/>
            <a:ext cx="127000" cy="688975"/>
          </a:xfrm>
          <a:custGeom>
            <a:avLst/>
            <a:gdLst/>
            <a:ahLst/>
            <a:cxnLst/>
            <a:rect l="l" t="t" r="r" b="b"/>
            <a:pathLst>
              <a:path w="127000" h="688975">
                <a:moveTo>
                  <a:pt x="0" y="688848"/>
                </a:moveTo>
                <a:lnTo>
                  <a:pt x="126492" y="688848"/>
                </a:lnTo>
                <a:lnTo>
                  <a:pt x="126492" y="0"/>
                </a:lnTo>
                <a:lnTo>
                  <a:pt x="0" y="0"/>
                </a:lnTo>
                <a:lnTo>
                  <a:pt x="0" y="688848"/>
                </a:lnTo>
                <a:close/>
              </a:path>
            </a:pathLst>
          </a:custGeom>
          <a:solidFill>
            <a:srgbClr val="446C70"/>
          </a:solidFill>
        </p:spPr>
        <p:txBody>
          <a:bodyPr wrap="square" lIns="0" tIns="0" rIns="0" bIns="0" rtlCol="0"/>
          <a:lstStyle/>
          <a:p/>
        </p:txBody>
      </p:sp>
      <p:sp>
        <p:nvSpPr>
          <p:cNvPr id="3" name="object 3"/>
          <p:cNvSpPr/>
          <p:nvPr/>
        </p:nvSpPr>
        <p:spPr>
          <a:xfrm>
            <a:off x="290322" y="0"/>
            <a:ext cx="0" cy="688975"/>
          </a:xfrm>
          <a:custGeom>
            <a:avLst/>
            <a:gdLst/>
            <a:ahLst/>
            <a:cxnLst/>
            <a:rect l="l" t="t" r="r" b="b"/>
            <a:pathLst>
              <a:path h="688975">
                <a:moveTo>
                  <a:pt x="0" y="0"/>
                </a:moveTo>
                <a:lnTo>
                  <a:pt x="0" y="688848"/>
                </a:lnTo>
              </a:path>
            </a:pathLst>
          </a:custGeom>
          <a:ln w="44196">
            <a:solidFill>
              <a:srgbClr val="446C70"/>
            </a:solidFill>
          </a:ln>
        </p:spPr>
        <p:txBody>
          <a:bodyPr wrap="square" lIns="0" tIns="0" rIns="0" bIns="0" rtlCol="0"/>
          <a:lstStyle/>
          <a:p/>
        </p:txBody>
      </p:sp>
      <p:sp>
        <p:nvSpPr>
          <p:cNvPr id="4" name="object 4"/>
          <p:cNvSpPr/>
          <p:nvPr/>
        </p:nvSpPr>
        <p:spPr>
          <a:xfrm>
            <a:off x="463550" y="0"/>
            <a:ext cx="6552565" cy="688975"/>
          </a:xfrm>
          <a:custGeom>
            <a:avLst/>
            <a:gdLst/>
            <a:ahLst/>
            <a:cxnLst/>
            <a:rect l="l" t="t" r="r" b="b"/>
            <a:pathLst>
              <a:path w="6209030" h="688975">
                <a:moveTo>
                  <a:pt x="0" y="688848"/>
                </a:moveTo>
                <a:lnTo>
                  <a:pt x="6208776" y="688848"/>
                </a:lnTo>
                <a:lnTo>
                  <a:pt x="6208776" y="0"/>
                </a:lnTo>
                <a:lnTo>
                  <a:pt x="0" y="0"/>
                </a:lnTo>
                <a:lnTo>
                  <a:pt x="0" y="688848"/>
                </a:lnTo>
                <a:close/>
              </a:path>
            </a:pathLst>
          </a:custGeom>
          <a:solidFill>
            <a:srgbClr val="446C70"/>
          </a:solidFill>
        </p:spPr>
        <p:txBody>
          <a:bodyPr wrap="square" lIns="0" tIns="0" rIns="0" bIns="0" rtlCol="0"/>
          <a:lstStyle/>
          <a:p/>
        </p:txBody>
      </p:sp>
      <p:sp>
        <p:nvSpPr>
          <p:cNvPr id="5" name="object 5"/>
          <p:cNvSpPr/>
          <p:nvPr/>
        </p:nvSpPr>
        <p:spPr>
          <a:xfrm>
            <a:off x="62484" y="0"/>
            <a:ext cx="0" cy="688975"/>
          </a:xfrm>
          <a:custGeom>
            <a:avLst/>
            <a:gdLst/>
            <a:ahLst/>
            <a:cxnLst/>
            <a:rect l="l" t="t" r="r" b="b"/>
            <a:pathLst>
              <a:path h="688975">
                <a:moveTo>
                  <a:pt x="0" y="0"/>
                </a:moveTo>
                <a:lnTo>
                  <a:pt x="0" y="688848"/>
                </a:lnTo>
              </a:path>
            </a:pathLst>
          </a:custGeom>
          <a:ln w="45720">
            <a:solidFill>
              <a:srgbClr val="446C70"/>
            </a:solidFill>
          </a:ln>
        </p:spPr>
        <p:txBody>
          <a:bodyPr wrap="square" lIns="0" tIns="0" rIns="0" bIns="0" rtlCol="0"/>
          <a:lstStyle/>
          <a:p/>
        </p:txBody>
      </p:sp>
      <p:sp>
        <p:nvSpPr>
          <p:cNvPr id="6" name="object 6"/>
          <p:cNvSpPr/>
          <p:nvPr/>
        </p:nvSpPr>
        <p:spPr>
          <a:xfrm>
            <a:off x="9777983" y="3739896"/>
            <a:ext cx="1542415" cy="1544320"/>
          </a:xfrm>
          <a:custGeom>
            <a:avLst/>
            <a:gdLst/>
            <a:ahLst/>
            <a:cxnLst/>
            <a:rect l="l" t="t" r="r" b="b"/>
            <a:pathLst>
              <a:path w="1542415" h="1544320">
                <a:moveTo>
                  <a:pt x="771144" y="0"/>
                </a:moveTo>
                <a:lnTo>
                  <a:pt x="722382" y="1518"/>
                </a:lnTo>
                <a:lnTo>
                  <a:pt x="674425" y="6013"/>
                </a:lnTo>
                <a:lnTo>
                  <a:pt x="627363" y="13395"/>
                </a:lnTo>
                <a:lnTo>
                  <a:pt x="581288" y="23573"/>
                </a:lnTo>
                <a:lnTo>
                  <a:pt x="536288" y="36456"/>
                </a:lnTo>
                <a:lnTo>
                  <a:pt x="492455" y="51954"/>
                </a:lnTo>
                <a:lnTo>
                  <a:pt x="449880" y="69977"/>
                </a:lnTo>
                <a:lnTo>
                  <a:pt x="408651" y="90435"/>
                </a:lnTo>
                <a:lnTo>
                  <a:pt x="368861" y="113237"/>
                </a:lnTo>
                <a:lnTo>
                  <a:pt x="330599" y="138292"/>
                </a:lnTo>
                <a:lnTo>
                  <a:pt x="293955" y="165510"/>
                </a:lnTo>
                <a:lnTo>
                  <a:pt x="259020" y="194802"/>
                </a:lnTo>
                <a:lnTo>
                  <a:pt x="225885" y="226075"/>
                </a:lnTo>
                <a:lnTo>
                  <a:pt x="194639" y="259241"/>
                </a:lnTo>
                <a:lnTo>
                  <a:pt x="165374" y="294209"/>
                </a:lnTo>
                <a:lnTo>
                  <a:pt x="138179" y="330887"/>
                </a:lnTo>
                <a:lnTo>
                  <a:pt x="113145" y="369187"/>
                </a:lnTo>
                <a:lnTo>
                  <a:pt x="90363" y="409017"/>
                </a:lnTo>
                <a:lnTo>
                  <a:pt x="69922" y="450287"/>
                </a:lnTo>
                <a:lnTo>
                  <a:pt x="51914" y="492906"/>
                </a:lnTo>
                <a:lnTo>
                  <a:pt x="36428" y="536785"/>
                </a:lnTo>
                <a:lnTo>
                  <a:pt x="23555" y="581833"/>
                </a:lnTo>
                <a:lnTo>
                  <a:pt x="13385" y="627959"/>
                </a:lnTo>
                <a:lnTo>
                  <a:pt x="6009" y="675074"/>
                </a:lnTo>
                <a:lnTo>
                  <a:pt x="1517" y="723086"/>
                </a:lnTo>
                <a:lnTo>
                  <a:pt x="0" y="771905"/>
                </a:lnTo>
                <a:lnTo>
                  <a:pt x="1517" y="820725"/>
                </a:lnTo>
                <a:lnTo>
                  <a:pt x="6009" y="868737"/>
                </a:lnTo>
                <a:lnTo>
                  <a:pt x="13385" y="915852"/>
                </a:lnTo>
                <a:lnTo>
                  <a:pt x="23555" y="961978"/>
                </a:lnTo>
                <a:lnTo>
                  <a:pt x="36428" y="1007026"/>
                </a:lnTo>
                <a:lnTo>
                  <a:pt x="51914" y="1050905"/>
                </a:lnTo>
                <a:lnTo>
                  <a:pt x="69922" y="1093524"/>
                </a:lnTo>
                <a:lnTo>
                  <a:pt x="90363" y="1134794"/>
                </a:lnTo>
                <a:lnTo>
                  <a:pt x="113145" y="1174624"/>
                </a:lnTo>
                <a:lnTo>
                  <a:pt x="138179" y="1212924"/>
                </a:lnTo>
                <a:lnTo>
                  <a:pt x="165374" y="1249602"/>
                </a:lnTo>
                <a:lnTo>
                  <a:pt x="194639" y="1284570"/>
                </a:lnTo>
                <a:lnTo>
                  <a:pt x="225885" y="1317736"/>
                </a:lnTo>
                <a:lnTo>
                  <a:pt x="259020" y="1349009"/>
                </a:lnTo>
                <a:lnTo>
                  <a:pt x="293955" y="1378301"/>
                </a:lnTo>
                <a:lnTo>
                  <a:pt x="330599" y="1405519"/>
                </a:lnTo>
                <a:lnTo>
                  <a:pt x="368861" y="1430574"/>
                </a:lnTo>
                <a:lnTo>
                  <a:pt x="408651" y="1453376"/>
                </a:lnTo>
                <a:lnTo>
                  <a:pt x="449880" y="1473834"/>
                </a:lnTo>
                <a:lnTo>
                  <a:pt x="492455" y="1491857"/>
                </a:lnTo>
                <a:lnTo>
                  <a:pt x="536288" y="1507355"/>
                </a:lnTo>
                <a:lnTo>
                  <a:pt x="581288" y="1520238"/>
                </a:lnTo>
                <a:lnTo>
                  <a:pt x="627363" y="1530416"/>
                </a:lnTo>
                <a:lnTo>
                  <a:pt x="674425" y="1537798"/>
                </a:lnTo>
                <a:lnTo>
                  <a:pt x="722382" y="1542293"/>
                </a:lnTo>
                <a:lnTo>
                  <a:pt x="771144" y="1543811"/>
                </a:lnTo>
                <a:lnTo>
                  <a:pt x="819905" y="1542293"/>
                </a:lnTo>
                <a:lnTo>
                  <a:pt x="867862" y="1537798"/>
                </a:lnTo>
                <a:lnTo>
                  <a:pt x="914924" y="1530416"/>
                </a:lnTo>
                <a:lnTo>
                  <a:pt x="960999" y="1520238"/>
                </a:lnTo>
                <a:lnTo>
                  <a:pt x="1005999" y="1507355"/>
                </a:lnTo>
                <a:lnTo>
                  <a:pt x="1049832" y="1491857"/>
                </a:lnTo>
                <a:lnTo>
                  <a:pt x="1092407" y="1473834"/>
                </a:lnTo>
                <a:lnTo>
                  <a:pt x="1133636" y="1453376"/>
                </a:lnTo>
                <a:lnTo>
                  <a:pt x="1173426" y="1430574"/>
                </a:lnTo>
                <a:lnTo>
                  <a:pt x="1211688" y="1405519"/>
                </a:lnTo>
                <a:lnTo>
                  <a:pt x="1248332" y="1378301"/>
                </a:lnTo>
                <a:lnTo>
                  <a:pt x="1283267" y="1349009"/>
                </a:lnTo>
                <a:lnTo>
                  <a:pt x="1316402" y="1317736"/>
                </a:lnTo>
                <a:lnTo>
                  <a:pt x="1347648" y="1284570"/>
                </a:lnTo>
                <a:lnTo>
                  <a:pt x="1376913" y="1249602"/>
                </a:lnTo>
                <a:lnTo>
                  <a:pt x="1404108" y="1212924"/>
                </a:lnTo>
                <a:lnTo>
                  <a:pt x="1429142" y="1174624"/>
                </a:lnTo>
                <a:lnTo>
                  <a:pt x="1451924" y="1134794"/>
                </a:lnTo>
                <a:lnTo>
                  <a:pt x="1472365" y="1093524"/>
                </a:lnTo>
                <a:lnTo>
                  <a:pt x="1490373" y="1050905"/>
                </a:lnTo>
                <a:lnTo>
                  <a:pt x="1505859" y="1007026"/>
                </a:lnTo>
                <a:lnTo>
                  <a:pt x="1518732" y="961978"/>
                </a:lnTo>
                <a:lnTo>
                  <a:pt x="1528902" y="915852"/>
                </a:lnTo>
                <a:lnTo>
                  <a:pt x="1536278" y="868737"/>
                </a:lnTo>
                <a:lnTo>
                  <a:pt x="1540770" y="820725"/>
                </a:lnTo>
                <a:lnTo>
                  <a:pt x="1542288" y="771905"/>
                </a:lnTo>
                <a:lnTo>
                  <a:pt x="1540770" y="723086"/>
                </a:lnTo>
                <a:lnTo>
                  <a:pt x="1536278" y="675074"/>
                </a:lnTo>
                <a:lnTo>
                  <a:pt x="1528902" y="627959"/>
                </a:lnTo>
                <a:lnTo>
                  <a:pt x="1518732" y="581833"/>
                </a:lnTo>
                <a:lnTo>
                  <a:pt x="1505859" y="536785"/>
                </a:lnTo>
                <a:lnTo>
                  <a:pt x="1490373" y="492906"/>
                </a:lnTo>
                <a:lnTo>
                  <a:pt x="1472365" y="450287"/>
                </a:lnTo>
                <a:lnTo>
                  <a:pt x="1451924" y="409017"/>
                </a:lnTo>
                <a:lnTo>
                  <a:pt x="1429142" y="369187"/>
                </a:lnTo>
                <a:lnTo>
                  <a:pt x="1404108" y="330887"/>
                </a:lnTo>
                <a:lnTo>
                  <a:pt x="1376913" y="294209"/>
                </a:lnTo>
                <a:lnTo>
                  <a:pt x="1347648" y="259241"/>
                </a:lnTo>
                <a:lnTo>
                  <a:pt x="1316402" y="226075"/>
                </a:lnTo>
                <a:lnTo>
                  <a:pt x="1283267" y="194802"/>
                </a:lnTo>
                <a:lnTo>
                  <a:pt x="1248332" y="165510"/>
                </a:lnTo>
                <a:lnTo>
                  <a:pt x="1211688" y="138292"/>
                </a:lnTo>
                <a:lnTo>
                  <a:pt x="1173426" y="113237"/>
                </a:lnTo>
                <a:lnTo>
                  <a:pt x="1133636" y="90435"/>
                </a:lnTo>
                <a:lnTo>
                  <a:pt x="1092407" y="69977"/>
                </a:lnTo>
                <a:lnTo>
                  <a:pt x="1049832" y="51954"/>
                </a:lnTo>
                <a:lnTo>
                  <a:pt x="1005999" y="36456"/>
                </a:lnTo>
                <a:lnTo>
                  <a:pt x="960999" y="23573"/>
                </a:lnTo>
                <a:lnTo>
                  <a:pt x="914924" y="13395"/>
                </a:lnTo>
                <a:lnTo>
                  <a:pt x="867862" y="6013"/>
                </a:lnTo>
                <a:lnTo>
                  <a:pt x="819905" y="1518"/>
                </a:lnTo>
                <a:lnTo>
                  <a:pt x="771144" y="0"/>
                </a:lnTo>
                <a:close/>
              </a:path>
            </a:pathLst>
          </a:custGeom>
          <a:solidFill>
            <a:srgbClr val="278696">
              <a:alpha val="79998"/>
            </a:srgbClr>
          </a:solidFill>
        </p:spPr>
        <p:txBody>
          <a:bodyPr wrap="square" lIns="0" tIns="0" rIns="0" bIns="0" rtlCol="0"/>
          <a:lstStyle/>
          <a:p/>
        </p:txBody>
      </p:sp>
      <p:sp>
        <p:nvSpPr>
          <p:cNvPr id="7" name="object 7"/>
          <p:cNvSpPr/>
          <p:nvPr/>
        </p:nvSpPr>
        <p:spPr>
          <a:xfrm>
            <a:off x="9799319" y="5023103"/>
            <a:ext cx="1024255" cy="1022985"/>
          </a:xfrm>
          <a:custGeom>
            <a:avLst/>
            <a:gdLst/>
            <a:ahLst/>
            <a:cxnLst/>
            <a:rect l="l" t="t" r="r" b="b"/>
            <a:pathLst>
              <a:path w="1024254" h="1022985">
                <a:moveTo>
                  <a:pt x="512063" y="0"/>
                </a:moveTo>
                <a:lnTo>
                  <a:pt x="465452" y="2090"/>
                </a:lnTo>
                <a:lnTo>
                  <a:pt x="420013" y="8239"/>
                </a:lnTo>
                <a:lnTo>
                  <a:pt x="375928" y="18268"/>
                </a:lnTo>
                <a:lnTo>
                  <a:pt x="333378" y="31995"/>
                </a:lnTo>
                <a:lnTo>
                  <a:pt x="292543" y="49240"/>
                </a:lnTo>
                <a:lnTo>
                  <a:pt x="253604" y="69821"/>
                </a:lnTo>
                <a:lnTo>
                  <a:pt x="216742" y="93559"/>
                </a:lnTo>
                <a:lnTo>
                  <a:pt x="182137" y="120272"/>
                </a:lnTo>
                <a:lnTo>
                  <a:pt x="149971" y="149780"/>
                </a:lnTo>
                <a:lnTo>
                  <a:pt x="120423" y="181902"/>
                </a:lnTo>
                <a:lnTo>
                  <a:pt x="93674" y="216458"/>
                </a:lnTo>
                <a:lnTo>
                  <a:pt x="69906" y="253266"/>
                </a:lnTo>
                <a:lnTo>
                  <a:pt x="49299" y="292146"/>
                </a:lnTo>
                <a:lnTo>
                  <a:pt x="32033" y="332917"/>
                </a:lnTo>
                <a:lnTo>
                  <a:pt x="18289" y="375399"/>
                </a:lnTo>
                <a:lnTo>
                  <a:pt x="8249" y="419411"/>
                </a:lnTo>
                <a:lnTo>
                  <a:pt x="2092" y="464772"/>
                </a:lnTo>
                <a:lnTo>
                  <a:pt x="0" y="511302"/>
                </a:lnTo>
                <a:lnTo>
                  <a:pt x="2092" y="557840"/>
                </a:lnTo>
                <a:lnTo>
                  <a:pt x="8249" y="603209"/>
                </a:lnTo>
                <a:lnTo>
                  <a:pt x="18289" y="647226"/>
                </a:lnTo>
                <a:lnTo>
                  <a:pt x="32033" y="689711"/>
                </a:lnTo>
                <a:lnTo>
                  <a:pt x="49299" y="730485"/>
                </a:lnTo>
                <a:lnTo>
                  <a:pt x="69906" y="769366"/>
                </a:lnTo>
                <a:lnTo>
                  <a:pt x="93674" y="806173"/>
                </a:lnTo>
                <a:lnTo>
                  <a:pt x="120423" y="840727"/>
                </a:lnTo>
                <a:lnTo>
                  <a:pt x="149971" y="872847"/>
                </a:lnTo>
                <a:lnTo>
                  <a:pt x="182137" y="902352"/>
                </a:lnTo>
                <a:lnTo>
                  <a:pt x="216742" y="929062"/>
                </a:lnTo>
                <a:lnTo>
                  <a:pt x="253604" y="952796"/>
                </a:lnTo>
                <a:lnTo>
                  <a:pt x="292543" y="973374"/>
                </a:lnTo>
                <a:lnTo>
                  <a:pt x="333378" y="990615"/>
                </a:lnTo>
                <a:lnTo>
                  <a:pt x="375928" y="1004339"/>
                </a:lnTo>
                <a:lnTo>
                  <a:pt x="420013" y="1014366"/>
                </a:lnTo>
                <a:lnTo>
                  <a:pt x="465452" y="1020514"/>
                </a:lnTo>
                <a:lnTo>
                  <a:pt x="512063" y="1022604"/>
                </a:lnTo>
                <a:lnTo>
                  <a:pt x="558675" y="1020514"/>
                </a:lnTo>
                <a:lnTo>
                  <a:pt x="604114" y="1014366"/>
                </a:lnTo>
                <a:lnTo>
                  <a:pt x="648199" y="1004339"/>
                </a:lnTo>
                <a:lnTo>
                  <a:pt x="690749" y="990615"/>
                </a:lnTo>
                <a:lnTo>
                  <a:pt x="731584" y="973374"/>
                </a:lnTo>
                <a:lnTo>
                  <a:pt x="770523" y="952796"/>
                </a:lnTo>
                <a:lnTo>
                  <a:pt x="807385" y="929062"/>
                </a:lnTo>
                <a:lnTo>
                  <a:pt x="841990" y="902352"/>
                </a:lnTo>
                <a:lnTo>
                  <a:pt x="874156" y="872847"/>
                </a:lnTo>
                <a:lnTo>
                  <a:pt x="903704" y="840727"/>
                </a:lnTo>
                <a:lnTo>
                  <a:pt x="930453" y="806173"/>
                </a:lnTo>
                <a:lnTo>
                  <a:pt x="954221" y="769366"/>
                </a:lnTo>
                <a:lnTo>
                  <a:pt x="974828" y="730485"/>
                </a:lnTo>
                <a:lnTo>
                  <a:pt x="992094" y="689711"/>
                </a:lnTo>
                <a:lnTo>
                  <a:pt x="1005838" y="647226"/>
                </a:lnTo>
                <a:lnTo>
                  <a:pt x="1015878" y="603209"/>
                </a:lnTo>
                <a:lnTo>
                  <a:pt x="1022035" y="557840"/>
                </a:lnTo>
                <a:lnTo>
                  <a:pt x="1024127" y="511302"/>
                </a:lnTo>
                <a:lnTo>
                  <a:pt x="1022035" y="464772"/>
                </a:lnTo>
                <a:lnTo>
                  <a:pt x="1015878" y="419411"/>
                </a:lnTo>
                <a:lnTo>
                  <a:pt x="1005838" y="375399"/>
                </a:lnTo>
                <a:lnTo>
                  <a:pt x="992094" y="332917"/>
                </a:lnTo>
                <a:lnTo>
                  <a:pt x="974828" y="292146"/>
                </a:lnTo>
                <a:lnTo>
                  <a:pt x="954221" y="253266"/>
                </a:lnTo>
                <a:lnTo>
                  <a:pt x="930453" y="216458"/>
                </a:lnTo>
                <a:lnTo>
                  <a:pt x="903704" y="181902"/>
                </a:lnTo>
                <a:lnTo>
                  <a:pt x="874156" y="149780"/>
                </a:lnTo>
                <a:lnTo>
                  <a:pt x="841990" y="120272"/>
                </a:lnTo>
                <a:lnTo>
                  <a:pt x="807385" y="93559"/>
                </a:lnTo>
                <a:lnTo>
                  <a:pt x="770523" y="69821"/>
                </a:lnTo>
                <a:lnTo>
                  <a:pt x="731584" y="49240"/>
                </a:lnTo>
                <a:lnTo>
                  <a:pt x="690749" y="31995"/>
                </a:lnTo>
                <a:lnTo>
                  <a:pt x="648199" y="18268"/>
                </a:lnTo>
                <a:lnTo>
                  <a:pt x="604114" y="8239"/>
                </a:lnTo>
                <a:lnTo>
                  <a:pt x="558675" y="2090"/>
                </a:lnTo>
                <a:lnTo>
                  <a:pt x="512063" y="0"/>
                </a:lnTo>
                <a:close/>
              </a:path>
            </a:pathLst>
          </a:custGeom>
          <a:solidFill>
            <a:srgbClr val="E6AE00">
              <a:alpha val="79998"/>
            </a:srgbClr>
          </a:solidFill>
        </p:spPr>
        <p:txBody>
          <a:bodyPr wrap="square" lIns="0" tIns="0" rIns="0" bIns="0" rtlCol="0"/>
          <a:lstStyle/>
          <a:p/>
        </p:txBody>
      </p:sp>
      <p:sp>
        <p:nvSpPr>
          <p:cNvPr id="8" name="object 8"/>
          <p:cNvSpPr/>
          <p:nvPr/>
        </p:nvSpPr>
        <p:spPr>
          <a:xfrm>
            <a:off x="10875264" y="3689603"/>
            <a:ext cx="472440" cy="469900"/>
          </a:xfrm>
          <a:custGeom>
            <a:avLst/>
            <a:gdLst/>
            <a:ahLst/>
            <a:cxnLst/>
            <a:rect l="l" t="t" r="r" b="b"/>
            <a:pathLst>
              <a:path w="472440" h="469900">
                <a:moveTo>
                  <a:pt x="236219" y="0"/>
                </a:moveTo>
                <a:lnTo>
                  <a:pt x="188622" y="4766"/>
                </a:lnTo>
                <a:lnTo>
                  <a:pt x="144285" y="18436"/>
                </a:lnTo>
                <a:lnTo>
                  <a:pt x="104161" y="40069"/>
                </a:lnTo>
                <a:lnTo>
                  <a:pt x="69199" y="68722"/>
                </a:lnTo>
                <a:lnTo>
                  <a:pt x="40351" y="103454"/>
                </a:lnTo>
                <a:lnTo>
                  <a:pt x="18567" y="143321"/>
                </a:lnTo>
                <a:lnTo>
                  <a:pt x="4800" y="187382"/>
                </a:lnTo>
                <a:lnTo>
                  <a:pt x="0" y="234696"/>
                </a:lnTo>
                <a:lnTo>
                  <a:pt x="4800" y="282009"/>
                </a:lnTo>
                <a:lnTo>
                  <a:pt x="18567" y="326070"/>
                </a:lnTo>
                <a:lnTo>
                  <a:pt x="40351" y="365937"/>
                </a:lnTo>
                <a:lnTo>
                  <a:pt x="69199" y="400669"/>
                </a:lnTo>
                <a:lnTo>
                  <a:pt x="104161" y="429322"/>
                </a:lnTo>
                <a:lnTo>
                  <a:pt x="144285" y="450955"/>
                </a:lnTo>
                <a:lnTo>
                  <a:pt x="188622" y="464625"/>
                </a:lnTo>
                <a:lnTo>
                  <a:pt x="236219" y="469392"/>
                </a:lnTo>
                <a:lnTo>
                  <a:pt x="283817" y="464625"/>
                </a:lnTo>
                <a:lnTo>
                  <a:pt x="328154" y="450955"/>
                </a:lnTo>
                <a:lnTo>
                  <a:pt x="368278" y="429322"/>
                </a:lnTo>
                <a:lnTo>
                  <a:pt x="403240" y="400669"/>
                </a:lnTo>
                <a:lnTo>
                  <a:pt x="432088" y="365937"/>
                </a:lnTo>
                <a:lnTo>
                  <a:pt x="453872" y="326070"/>
                </a:lnTo>
                <a:lnTo>
                  <a:pt x="467639" y="282009"/>
                </a:lnTo>
                <a:lnTo>
                  <a:pt x="472439" y="234696"/>
                </a:lnTo>
                <a:lnTo>
                  <a:pt x="467639" y="187382"/>
                </a:lnTo>
                <a:lnTo>
                  <a:pt x="453872" y="143321"/>
                </a:lnTo>
                <a:lnTo>
                  <a:pt x="432088" y="103454"/>
                </a:lnTo>
                <a:lnTo>
                  <a:pt x="403240" y="68722"/>
                </a:lnTo>
                <a:lnTo>
                  <a:pt x="368278" y="40069"/>
                </a:lnTo>
                <a:lnTo>
                  <a:pt x="328154" y="18436"/>
                </a:lnTo>
                <a:lnTo>
                  <a:pt x="283817" y="4766"/>
                </a:lnTo>
                <a:lnTo>
                  <a:pt x="236219" y="0"/>
                </a:lnTo>
                <a:close/>
              </a:path>
            </a:pathLst>
          </a:custGeom>
          <a:solidFill>
            <a:srgbClr val="427441">
              <a:alpha val="58822"/>
            </a:srgbClr>
          </a:solidFill>
        </p:spPr>
        <p:txBody>
          <a:bodyPr wrap="square" lIns="0" tIns="0" rIns="0" bIns="0" rtlCol="0"/>
          <a:lstStyle/>
          <a:p/>
        </p:txBody>
      </p:sp>
      <p:sp>
        <p:nvSpPr>
          <p:cNvPr id="9" name="object 9"/>
          <p:cNvSpPr/>
          <p:nvPr/>
        </p:nvSpPr>
        <p:spPr>
          <a:xfrm>
            <a:off x="9261347" y="4347971"/>
            <a:ext cx="715010" cy="715010"/>
          </a:xfrm>
          <a:custGeom>
            <a:avLst/>
            <a:gdLst/>
            <a:ahLst/>
            <a:cxnLst/>
            <a:rect l="l" t="t" r="r" b="b"/>
            <a:pathLst>
              <a:path w="715009" h="715010">
                <a:moveTo>
                  <a:pt x="357377" y="0"/>
                </a:moveTo>
                <a:lnTo>
                  <a:pt x="308887" y="3262"/>
                </a:lnTo>
                <a:lnTo>
                  <a:pt x="262378" y="12767"/>
                </a:lnTo>
                <a:lnTo>
                  <a:pt x="218277" y="28086"/>
                </a:lnTo>
                <a:lnTo>
                  <a:pt x="177009" y="48796"/>
                </a:lnTo>
                <a:lnTo>
                  <a:pt x="139001" y="74469"/>
                </a:lnTo>
                <a:lnTo>
                  <a:pt x="104679" y="104679"/>
                </a:lnTo>
                <a:lnTo>
                  <a:pt x="74469" y="139001"/>
                </a:lnTo>
                <a:lnTo>
                  <a:pt x="48796" y="177009"/>
                </a:lnTo>
                <a:lnTo>
                  <a:pt x="28086" y="218277"/>
                </a:lnTo>
                <a:lnTo>
                  <a:pt x="12767" y="262378"/>
                </a:lnTo>
                <a:lnTo>
                  <a:pt x="3262" y="308887"/>
                </a:lnTo>
                <a:lnTo>
                  <a:pt x="0" y="357377"/>
                </a:lnTo>
                <a:lnTo>
                  <a:pt x="3262" y="405868"/>
                </a:lnTo>
                <a:lnTo>
                  <a:pt x="12767" y="452377"/>
                </a:lnTo>
                <a:lnTo>
                  <a:pt x="28086" y="496478"/>
                </a:lnTo>
                <a:lnTo>
                  <a:pt x="48796" y="537746"/>
                </a:lnTo>
                <a:lnTo>
                  <a:pt x="74469" y="575754"/>
                </a:lnTo>
                <a:lnTo>
                  <a:pt x="104679" y="610076"/>
                </a:lnTo>
                <a:lnTo>
                  <a:pt x="139001" y="640286"/>
                </a:lnTo>
                <a:lnTo>
                  <a:pt x="177009" y="665959"/>
                </a:lnTo>
                <a:lnTo>
                  <a:pt x="218277" y="686669"/>
                </a:lnTo>
                <a:lnTo>
                  <a:pt x="262378" y="701988"/>
                </a:lnTo>
                <a:lnTo>
                  <a:pt x="308887" y="711493"/>
                </a:lnTo>
                <a:lnTo>
                  <a:pt x="357377" y="714755"/>
                </a:lnTo>
                <a:lnTo>
                  <a:pt x="405868" y="711493"/>
                </a:lnTo>
                <a:lnTo>
                  <a:pt x="452377" y="701988"/>
                </a:lnTo>
                <a:lnTo>
                  <a:pt x="496478" y="686669"/>
                </a:lnTo>
                <a:lnTo>
                  <a:pt x="537746" y="665959"/>
                </a:lnTo>
                <a:lnTo>
                  <a:pt x="575754" y="640286"/>
                </a:lnTo>
                <a:lnTo>
                  <a:pt x="610076" y="610076"/>
                </a:lnTo>
                <a:lnTo>
                  <a:pt x="640286" y="575754"/>
                </a:lnTo>
                <a:lnTo>
                  <a:pt x="665959" y="537746"/>
                </a:lnTo>
                <a:lnTo>
                  <a:pt x="686669" y="496478"/>
                </a:lnTo>
                <a:lnTo>
                  <a:pt x="701988" y="452377"/>
                </a:lnTo>
                <a:lnTo>
                  <a:pt x="711493" y="405868"/>
                </a:lnTo>
                <a:lnTo>
                  <a:pt x="714755" y="357377"/>
                </a:lnTo>
                <a:lnTo>
                  <a:pt x="711493" y="308887"/>
                </a:lnTo>
                <a:lnTo>
                  <a:pt x="701988" y="262378"/>
                </a:lnTo>
                <a:lnTo>
                  <a:pt x="686669" y="218277"/>
                </a:lnTo>
                <a:lnTo>
                  <a:pt x="665959" y="177009"/>
                </a:lnTo>
                <a:lnTo>
                  <a:pt x="640286" y="139001"/>
                </a:lnTo>
                <a:lnTo>
                  <a:pt x="610076" y="104679"/>
                </a:lnTo>
                <a:lnTo>
                  <a:pt x="575754" y="74469"/>
                </a:lnTo>
                <a:lnTo>
                  <a:pt x="537746" y="48796"/>
                </a:lnTo>
                <a:lnTo>
                  <a:pt x="496478" y="28086"/>
                </a:lnTo>
                <a:lnTo>
                  <a:pt x="452377" y="12767"/>
                </a:lnTo>
                <a:lnTo>
                  <a:pt x="405868" y="3262"/>
                </a:lnTo>
                <a:lnTo>
                  <a:pt x="357377" y="0"/>
                </a:lnTo>
                <a:close/>
              </a:path>
            </a:pathLst>
          </a:custGeom>
          <a:solidFill>
            <a:srgbClr val="093E44">
              <a:alpha val="79998"/>
            </a:srgbClr>
          </a:solidFill>
        </p:spPr>
        <p:txBody>
          <a:bodyPr wrap="square" lIns="0" tIns="0" rIns="0" bIns="0" rtlCol="0"/>
          <a:lstStyle/>
          <a:p/>
        </p:txBody>
      </p:sp>
      <p:sp>
        <p:nvSpPr>
          <p:cNvPr id="10" name="object 10"/>
          <p:cNvSpPr/>
          <p:nvPr/>
        </p:nvSpPr>
        <p:spPr>
          <a:xfrm>
            <a:off x="8436467" y="6347459"/>
            <a:ext cx="1267460" cy="510540"/>
          </a:xfrm>
          <a:custGeom>
            <a:avLst/>
            <a:gdLst/>
            <a:ahLst/>
            <a:cxnLst/>
            <a:rect l="l" t="t" r="r" b="b"/>
            <a:pathLst>
              <a:path w="1267459" h="510540">
                <a:moveTo>
                  <a:pt x="633617" y="0"/>
                </a:moveTo>
                <a:lnTo>
                  <a:pt x="585221" y="1778"/>
                </a:lnTo>
                <a:lnTo>
                  <a:pt x="537791" y="7030"/>
                </a:lnTo>
                <a:lnTo>
                  <a:pt x="491453" y="15631"/>
                </a:lnTo>
                <a:lnTo>
                  <a:pt x="446331" y="27454"/>
                </a:lnTo>
                <a:lnTo>
                  <a:pt x="402552" y="42375"/>
                </a:lnTo>
                <a:lnTo>
                  <a:pt x="360240" y="60268"/>
                </a:lnTo>
                <a:lnTo>
                  <a:pt x="319521" y="81008"/>
                </a:lnTo>
                <a:lnTo>
                  <a:pt x="280521" y="104470"/>
                </a:lnTo>
                <a:lnTo>
                  <a:pt x="243364" y="130527"/>
                </a:lnTo>
                <a:lnTo>
                  <a:pt x="208177" y="159055"/>
                </a:lnTo>
                <a:lnTo>
                  <a:pt x="175084" y="189928"/>
                </a:lnTo>
                <a:lnTo>
                  <a:pt x="144210" y="223021"/>
                </a:lnTo>
                <a:lnTo>
                  <a:pt x="115683" y="258209"/>
                </a:lnTo>
                <a:lnTo>
                  <a:pt x="89625" y="295365"/>
                </a:lnTo>
                <a:lnTo>
                  <a:pt x="66164" y="334366"/>
                </a:lnTo>
                <a:lnTo>
                  <a:pt x="45424" y="375084"/>
                </a:lnTo>
                <a:lnTo>
                  <a:pt x="27531" y="417396"/>
                </a:lnTo>
                <a:lnTo>
                  <a:pt x="12610" y="461176"/>
                </a:lnTo>
                <a:lnTo>
                  <a:pt x="787" y="506297"/>
                </a:lnTo>
                <a:lnTo>
                  <a:pt x="0" y="510538"/>
                </a:lnTo>
                <a:lnTo>
                  <a:pt x="1267235" y="510538"/>
                </a:lnTo>
                <a:lnTo>
                  <a:pt x="1254624" y="461176"/>
                </a:lnTo>
                <a:lnTo>
                  <a:pt x="1239703" y="417396"/>
                </a:lnTo>
                <a:lnTo>
                  <a:pt x="1221810" y="375084"/>
                </a:lnTo>
                <a:lnTo>
                  <a:pt x="1201070" y="334366"/>
                </a:lnTo>
                <a:lnTo>
                  <a:pt x="1177609" y="295365"/>
                </a:lnTo>
                <a:lnTo>
                  <a:pt x="1151552" y="258209"/>
                </a:lnTo>
                <a:lnTo>
                  <a:pt x="1123024" y="223021"/>
                </a:lnTo>
                <a:lnTo>
                  <a:pt x="1092151" y="189928"/>
                </a:lnTo>
                <a:lnTo>
                  <a:pt x="1059058" y="159055"/>
                </a:lnTo>
                <a:lnTo>
                  <a:pt x="1023870" y="130527"/>
                </a:lnTo>
                <a:lnTo>
                  <a:pt x="986713" y="104470"/>
                </a:lnTo>
                <a:lnTo>
                  <a:pt x="947713" y="81008"/>
                </a:lnTo>
                <a:lnTo>
                  <a:pt x="906994" y="60268"/>
                </a:lnTo>
                <a:lnTo>
                  <a:pt x="864682" y="42375"/>
                </a:lnTo>
                <a:lnTo>
                  <a:pt x="820903" y="27454"/>
                </a:lnTo>
                <a:lnTo>
                  <a:pt x="775782" y="15631"/>
                </a:lnTo>
                <a:lnTo>
                  <a:pt x="729443" y="7030"/>
                </a:lnTo>
                <a:lnTo>
                  <a:pt x="682013" y="1778"/>
                </a:lnTo>
                <a:lnTo>
                  <a:pt x="633617" y="0"/>
                </a:lnTo>
                <a:close/>
              </a:path>
            </a:pathLst>
          </a:custGeom>
          <a:solidFill>
            <a:srgbClr val="278696">
              <a:alpha val="79998"/>
            </a:srgbClr>
          </a:solidFill>
        </p:spPr>
        <p:txBody>
          <a:bodyPr wrap="square" lIns="0" tIns="0" rIns="0" bIns="0" rtlCol="0"/>
          <a:lstStyle/>
          <a:p/>
        </p:txBody>
      </p:sp>
      <p:sp>
        <p:nvSpPr>
          <p:cNvPr id="11" name="object 11"/>
          <p:cNvSpPr/>
          <p:nvPr/>
        </p:nvSpPr>
        <p:spPr>
          <a:xfrm>
            <a:off x="9422892" y="6358128"/>
            <a:ext cx="553720" cy="500380"/>
          </a:xfrm>
          <a:custGeom>
            <a:avLst/>
            <a:gdLst/>
            <a:ahLst/>
            <a:cxnLst/>
            <a:rect l="l" t="t" r="r" b="b"/>
            <a:pathLst>
              <a:path w="553720" h="500379">
                <a:moveTo>
                  <a:pt x="276605" y="0"/>
                </a:moveTo>
                <a:lnTo>
                  <a:pt x="226881" y="4431"/>
                </a:lnTo>
                <a:lnTo>
                  <a:pt x="180082" y="17209"/>
                </a:lnTo>
                <a:lnTo>
                  <a:pt x="136990" y="37555"/>
                </a:lnTo>
                <a:lnTo>
                  <a:pt x="98385" y="64693"/>
                </a:lnTo>
                <a:lnTo>
                  <a:pt x="65049" y="97847"/>
                </a:lnTo>
                <a:lnTo>
                  <a:pt x="37761" y="136239"/>
                </a:lnTo>
                <a:lnTo>
                  <a:pt x="17303" y="179094"/>
                </a:lnTo>
                <a:lnTo>
                  <a:pt x="4455" y="225633"/>
                </a:lnTo>
                <a:lnTo>
                  <a:pt x="0" y="275082"/>
                </a:lnTo>
                <a:lnTo>
                  <a:pt x="4455" y="324528"/>
                </a:lnTo>
                <a:lnTo>
                  <a:pt x="17303" y="371067"/>
                </a:lnTo>
                <a:lnTo>
                  <a:pt x="37761" y="413921"/>
                </a:lnTo>
                <a:lnTo>
                  <a:pt x="65049" y="452313"/>
                </a:lnTo>
                <a:lnTo>
                  <a:pt x="98385" y="485468"/>
                </a:lnTo>
                <a:lnTo>
                  <a:pt x="118872" y="499870"/>
                </a:lnTo>
                <a:lnTo>
                  <a:pt x="434339" y="499870"/>
                </a:lnTo>
                <a:lnTo>
                  <a:pt x="488162" y="452313"/>
                </a:lnTo>
                <a:lnTo>
                  <a:pt x="515450" y="413921"/>
                </a:lnTo>
                <a:lnTo>
                  <a:pt x="535908" y="371067"/>
                </a:lnTo>
                <a:lnTo>
                  <a:pt x="548756" y="324528"/>
                </a:lnTo>
                <a:lnTo>
                  <a:pt x="553211" y="275082"/>
                </a:lnTo>
                <a:lnTo>
                  <a:pt x="548756" y="225633"/>
                </a:lnTo>
                <a:lnTo>
                  <a:pt x="535908" y="179094"/>
                </a:lnTo>
                <a:lnTo>
                  <a:pt x="515450" y="136239"/>
                </a:lnTo>
                <a:lnTo>
                  <a:pt x="488162" y="97847"/>
                </a:lnTo>
                <a:lnTo>
                  <a:pt x="454826" y="64693"/>
                </a:lnTo>
                <a:lnTo>
                  <a:pt x="416221" y="37555"/>
                </a:lnTo>
                <a:lnTo>
                  <a:pt x="373129" y="17209"/>
                </a:lnTo>
                <a:lnTo>
                  <a:pt x="326330" y="4431"/>
                </a:lnTo>
                <a:lnTo>
                  <a:pt x="276605" y="0"/>
                </a:lnTo>
                <a:close/>
              </a:path>
            </a:pathLst>
          </a:custGeom>
          <a:solidFill>
            <a:srgbClr val="AA454A">
              <a:alpha val="58822"/>
            </a:srgbClr>
          </a:solidFill>
        </p:spPr>
        <p:txBody>
          <a:bodyPr wrap="square" lIns="0" tIns="0" rIns="0" bIns="0" rtlCol="0"/>
          <a:lstStyle/>
          <a:p/>
        </p:txBody>
      </p:sp>
      <p:sp>
        <p:nvSpPr>
          <p:cNvPr id="12" name="object 12"/>
          <p:cNvSpPr/>
          <p:nvPr/>
        </p:nvSpPr>
        <p:spPr>
          <a:xfrm>
            <a:off x="7449311" y="379475"/>
            <a:ext cx="426720" cy="425450"/>
          </a:xfrm>
          <a:custGeom>
            <a:avLst/>
            <a:gdLst/>
            <a:ahLst/>
            <a:cxnLst/>
            <a:rect l="l" t="t" r="r" b="b"/>
            <a:pathLst>
              <a:path w="426720" h="425450">
                <a:moveTo>
                  <a:pt x="213360" y="0"/>
                </a:moveTo>
                <a:lnTo>
                  <a:pt x="164432" y="5611"/>
                </a:lnTo>
                <a:lnTo>
                  <a:pt x="119520" y="21598"/>
                </a:lnTo>
                <a:lnTo>
                  <a:pt x="79905" y="46686"/>
                </a:lnTo>
                <a:lnTo>
                  <a:pt x="46866" y="79603"/>
                </a:lnTo>
                <a:lnTo>
                  <a:pt x="21682" y="119076"/>
                </a:lnTo>
                <a:lnTo>
                  <a:pt x="5633" y="163832"/>
                </a:lnTo>
                <a:lnTo>
                  <a:pt x="0" y="212598"/>
                </a:lnTo>
                <a:lnTo>
                  <a:pt x="5633" y="261363"/>
                </a:lnTo>
                <a:lnTo>
                  <a:pt x="21682" y="306119"/>
                </a:lnTo>
                <a:lnTo>
                  <a:pt x="46866" y="345592"/>
                </a:lnTo>
                <a:lnTo>
                  <a:pt x="79905" y="378509"/>
                </a:lnTo>
                <a:lnTo>
                  <a:pt x="119520" y="403597"/>
                </a:lnTo>
                <a:lnTo>
                  <a:pt x="164432" y="419584"/>
                </a:lnTo>
                <a:lnTo>
                  <a:pt x="213360" y="425196"/>
                </a:lnTo>
                <a:lnTo>
                  <a:pt x="262287" y="419584"/>
                </a:lnTo>
                <a:lnTo>
                  <a:pt x="307199" y="403597"/>
                </a:lnTo>
                <a:lnTo>
                  <a:pt x="346814" y="378509"/>
                </a:lnTo>
                <a:lnTo>
                  <a:pt x="379853" y="345592"/>
                </a:lnTo>
                <a:lnTo>
                  <a:pt x="405037" y="306119"/>
                </a:lnTo>
                <a:lnTo>
                  <a:pt x="421086" y="261363"/>
                </a:lnTo>
                <a:lnTo>
                  <a:pt x="426720" y="212598"/>
                </a:lnTo>
                <a:lnTo>
                  <a:pt x="421086" y="163832"/>
                </a:lnTo>
                <a:lnTo>
                  <a:pt x="405037" y="119076"/>
                </a:lnTo>
                <a:lnTo>
                  <a:pt x="379853" y="79603"/>
                </a:lnTo>
                <a:lnTo>
                  <a:pt x="346814" y="46686"/>
                </a:lnTo>
                <a:lnTo>
                  <a:pt x="307199" y="21598"/>
                </a:lnTo>
                <a:lnTo>
                  <a:pt x="262287" y="5611"/>
                </a:lnTo>
                <a:lnTo>
                  <a:pt x="213360" y="0"/>
                </a:lnTo>
                <a:close/>
              </a:path>
            </a:pathLst>
          </a:custGeom>
          <a:solidFill>
            <a:srgbClr val="427441">
              <a:alpha val="58822"/>
            </a:srgbClr>
          </a:solidFill>
        </p:spPr>
        <p:txBody>
          <a:bodyPr wrap="square" lIns="0" tIns="0" rIns="0" bIns="0" rtlCol="0"/>
          <a:lstStyle/>
          <a:p/>
        </p:txBody>
      </p:sp>
      <p:sp>
        <p:nvSpPr>
          <p:cNvPr id="13" name="object 13"/>
          <p:cNvSpPr/>
          <p:nvPr/>
        </p:nvSpPr>
        <p:spPr>
          <a:xfrm>
            <a:off x="7327392" y="1127760"/>
            <a:ext cx="1321435" cy="1321435"/>
          </a:xfrm>
          <a:custGeom>
            <a:avLst/>
            <a:gdLst/>
            <a:ahLst/>
            <a:cxnLst/>
            <a:rect l="l" t="t" r="r" b="b"/>
            <a:pathLst>
              <a:path w="1321434" h="1321435">
                <a:moveTo>
                  <a:pt x="660653" y="0"/>
                </a:moveTo>
                <a:lnTo>
                  <a:pt x="613472" y="1658"/>
                </a:lnTo>
                <a:lnTo>
                  <a:pt x="567186" y="6560"/>
                </a:lnTo>
                <a:lnTo>
                  <a:pt x="521907" y="14593"/>
                </a:lnTo>
                <a:lnTo>
                  <a:pt x="477747" y="25646"/>
                </a:lnTo>
                <a:lnTo>
                  <a:pt x="434818" y="39606"/>
                </a:lnTo>
                <a:lnTo>
                  <a:pt x="393232" y="56362"/>
                </a:lnTo>
                <a:lnTo>
                  <a:pt x="353100" y="75802"/>
                </a:lnTo>
                <a:lnTo>
                  <a:pt x="314534" y="97814"/>
                </a:lnTo>
                <a:lnTo>
                  <a:pt x="277645" y="122287"/>
                </a:lnTo>
                <a:lnTo>
                  <a:pt x="242547" y="149108"/>
                </a:lnTo>
                <a:lnTo>
                  <a:pt x="209350" y="178167"/>
                </a:lnTo>
                <a:lnTo>
                  <a:pt x="178167" y="209350"/>
                </a:lnTo>
                <a:lnTo>
                  <a:pt x="149108" y="242547"/>
                </a:lnTo>
                <a:lnTo>
                  <a:pt x="122287" y="277645"/>
                </a:lnTo>
                <a:lnTo>
                  <a:pt x="97814" y="314534"/>
                </a:lnTo>
                <a:lnTo>
                  <a:pt x="75802" y="353100"/>
                </a:lnTo>
                <a:lnTo>
                  <a:pt x="56362" y="393232"/>
                </a:lnTo>
                <a:lnTo>
                  <a:pt x="39606" y="434818"/>
                </a:lnTo>
                <a:lnTo>
                  <a:pt x="25646" y="477747"/>
                </a:lnTo>
                <a:lnTo>
                  <a:pt x="14593" y="521907"/>
                </a:lnTo>
                <a:lnTo>
                  <a:pt x="6560" y="567186"/>
                </a:lnTo>
                <a:lnTo>
                  <a:pt x="1658" y="613472"/>
                </a:lnTo>
                <a:lnTo>
                  <a:pt x="0" y="660653"/>
                </a:lnTo>
                <a:lnTo>
                  <a:pt x="1658" y="707835"/>
                </a:lnTo>
                <a:lnTo>
                  <a:pt x="6560" y="754121"/>
                </a:lnTo>
                <a:lnTo>
                  <a:pt x="14593" y="799400"/>
                </a:lnTo>
                <a:lnTo>
                  <a:pt x="25646" y="843560"/>
                </a:lnTo>
                <a:lnTo>
                  <a:pt x="39606" y="886489"/>
                </a:lnTo>
                <a:lnTo>
                  <a:pt x="56362" y="928075"/>
                </a:lnTo>
                <a:lnTo>
                  <a:pt x="75802" y="968207"/>
                </a:lnTo>
                <a:lnTo>
                  <a:pt x="97814" y="1006773"/>
                </a:lnTo>
                <a:lnTo>
                  <a:pt x="122287" y="1043662"/>
                </a:lnTo>
                <a:lnTo>
                  <a:pt x="149108" y="1078760"/>
                </a:lnTo>
                <a:lnTo>
                  <a:pt x="178167" y="1111957"/>
                </a:lnTo>
                <a:lnTo>
                  <a:pt x="209350" y="1143140"/>
                </a:lnTo>
                <a:lnTo>
                  <a:pt x="242547" y="1172199"/>
                </a:lnTo>
                <a:lnTo>
                  <a:pt x="277645" y="1199020"/>
                </a:lnTo>
                <a:lnTo>
                  <a:pt x="314534" y="1223493"/>
                </a:lnTo>
                <a:lnTo>
                  <a:pt x="353100" y="1245505"/>
                </a:lnTo>
                <a:lnTo>
                  <a:pt x="393232" y="1264945"/>
                </a:lnTo>
                <a:lnTo>
                  <a:pt x="434818" y="1281701"/>
                </a:lnTo>
                <a:lnTo>
                  <a:pt x="477747" y="1295661"/>
                </a:lnTo>
                <a:lnTo>
                  <a:pt x="521907" y="1306714"/>
                </a:lnTo>
                <a:lnTo>
                  <a:pt x="567186" y="1314747"/>
                </a:lnTo>
                <a:lnTo>
                  <a:pt x="613472" y="1319649"/>
                </a:lnTo>
                <a:lnTo>
                  <a:pt x="660653" y="1321307"/>
                </a:lnTo>
                <a:lnTo>
                  <a:pt x="707835" y="1319649"/>
                </a:lnTo>
                <a:lnTo>
                  <a:pt x="754121" y="1314747"/>
                </a:lnTo>
                <a:lnTo>
                  <a:pt x="799400" y="1306714"/>
                </a:lnTo>
                <a:lnTo>
                  <a:pt x="843560" y="1295661"/>
                </a:lnTo>
                <a:lnTo>
                  <a:pt x="886489" y="1281701"/>
                </a:lnTo>
                <a:lnTo>
                  <a:pt x="928075" y="1264945"/>
                </a:lnTo>
                <a:lnTo>
                  <a:pt x="968207" y="1245505"/>
                </a:lnTo>
                <a:lnTo>
                  <a:pt x="1006773" y="1223493"/>
                </a:lnTo>
                <a:lnTo>
                  <a:pt x="1043662" y="1199020"/>
                </a:lnTo>
                <a:lnTo>
                  <a:pt x="1078760" y="1172199"/>
                </a:lnTo>
                <a:lnTo>
                  <a:pt x="1111957" y="1143140"/>
                </a:lnTo>
                <a:lnTo>
                  <a:pt x="1143140" y="1111957"/>
                </a:lnTo>
                <a:lnTo>
                  <a:pt x="1172199" y="1078760"/>
                </a:lnTo>
                <a:lnTo>
                  <a:pt x="1199020" y="1043662"/>
                </a:lnTo>
                <a:lnTo>
                  <a:pt x="1223493" y="1006773"/>
                </a:lnTo>
                <a:lnTo>
                  <a:pt x="1245505" y="968207"/>
                </a:lnTo>
                <a:lnTo>
                  <a:pt x="1264945" y="928075"/>
                </a:lnTo>
                <a:lnTo>
                  <a:pt x="1281701" y="886489"/>
                </a:lnTo>
                <a:lnTo>
                  <a:pt x="1295661" y="843560"/>
                </a:lnTo>
                <a:lnTo>
                  <a:pt x="1306714" y="799400"/>
                </a:lnTo>
                <a:lnTo>
                  <a:pt x="1314747" y="754121"/>
                </a:lnTo>
                <a:lnTo>
                  <a:pt x="1319649" y="707835"/>
                </a:lnTo>
                <a:lnTo>
                  <a:pt x="1321307" y="660653"/>
                </a:lnTo>
                <a:lnTo>
                  <a:pt x="1319649" y="613472"/>
                </a:lnTo>
                <a:lnTo>
                  <a:pt x="1314747" y="567186"/>
                </a:lnTo>
                <a:lnTo>
                  <a:pt x="1306714" y="521907"/>
                </a:lnTo>
                <a:lnTo>
                  <a:pt x="1295661" y="477747"/>
                </a:lnTo>
                <a:lnTo>
                  <a:pt x="1281701" y="434818"/>
                </a:lnTo>
                <a:lnTo>
                  <a:pt x="1264945" y="393232"/>
                </a:lnTo>
                <a:lnTo>
                  <a:pt x="1245505" y="353100"/>
                </a:lnTo>
                <a:lnTo>
                  <a:pt x="1223493" y="314534"/>
                </a:lnTo>
                <a:lnTo>
                  <a:pt x="1199020" y="277645"/>
                </a:lnTo>
                <a:lnTo>
                  <a:pt x="1172199" y="242547"/>
                </a:lnTo>
                <a:lnTo>
                  <a:pt x="1143140" y="209350"/>
                </a:lnTo>
                <a:lnTo>
                  <a:pt x="1111957" y="178167"/>
                </a:lnTo>
                <a:lnTo>
                  <a:pt x="1078760" y="149108"/>
                </a:lnTo>
                <a:lnTo>
                  <a:pt x="1043662" y="122287"/>
                </a:lnTo>
                <a:lnTo>
                  <a:pt x="1006773" y="97814"/>
                </a:lnTo>
                <a:lnTo>
                  <a:pt x="968207" y="75802"/>
                </a:lnTo>
                <a:lnTo>
                  <a:pt x="928075" y="56362"/>
                </a:lnTo>
                <a:lnTo>
                  <a:pt x="886489" y="39606"/>
                </a:lnTo>
                <a:lnTo>
                  <a:pt x="843560" y="25646"/>
                </a:lnTo>
                <a:lnTo>
                  <a:pt x="799400" y="14593"/>
                </a:lnTo>
                <a:lnTo>
                  <a:pt x="754121" y="6560"/>
                </a:lnTo>
                <a:lnTo>
                  <a:pt x="707835" y="1658"/>
                </a:lnTo>
                <a:lnTo>
                  <a:pt x="660653" y="0"/>
                </a:lnTo>
                <a:close/>
              </a:path>
            </a:pathLst>
          </a:custGeom>
          <a:solidFill>
            <a:srgbClr val="AA454A">
              <a:alpha val="58822"/>
            </a:srgbClr>
          </a:solidFill>
        </p:spPr>
        <p:txBody>
          <a:bodyPr wrap="square" lIns="0" tIns="0" rIns="0" bIns="0" rtlCol="0"/>
          <a:lstStyle/>
          <a:p/>
        </p:txBody>
      </p:sp>
      <p:sp>
        <p:nvSpPr>
          <p:cNvPr id="14" name="object 14"/>
          <p:cNvSpPr/>
          <p:nvPr/>
        </p:nvSpPr>
        <p:spPr>
          <a:xfrm>
            <a:off x="7516368" y="2214372"/>
            <a:ext cx="472440" cy="469900"/>
          </a:xfrm>
          <a:custGeom>
            <a:avLst/>
            <a:gdLst/>
            <a:ahLst/>
            <a:cxnLst/>
            <a:rect l="l" t="t" r="r" b="b"/>
            <a:pathLst>
              <a:path w="472440" h="469900">
                <a:moveTo>
                  <a:pt x="236220" y="0"/>
                </a:moveTo>
                <a:lnTo>
                  <a:pt x="188622" y="4766"/>
                </a:lnTo>
                <a:lnTo>
                  <a:pt x="144285" y="18436"/>
                </a:lnTo>
                <a:lnTo>
                  <a:pt x="104161" y="40069"/>
                </a:lnTo>
                <a:lnTo>
                  <a:pt x="69199" y="68722"/>
                </a:lnTo>
                <a:lnTo>
                  <a:pt x="40351" y="103454"/>
                </a:lnTo>
                <a:lnTo>
                  <a:pt x="18567" y="143321"/>
                </a:lnTo>
                <a:lnTo>
                  <a:pt x="4800" y="187382"/>
                </a:lnTo>
                <a:lnTo>
                  <a:pt x="0" y="234695"/>
                </a:lnTo>
                <a:lnTo>
                  <a:pt x="4800" y="282009"/>
                </a:lnTo>
                <a:lnTo>
                  <a:pt x="18567" y="326070"/>
                </a:lnTo>
                <a:lnTo>
                  <a:pt x="40351" y="365937"/>
                </a:lnTo>
                <a:lnTo>
                  <a:pt x="69199" y="400669"/>
                </a:lnTo>
                <a:lnTo>
                  <a:pt x="104161" y="429322"/>
                </a:lnTo>
                <a:lnTo>
                  <a:pt x="144285" y="450955"/>
                </a:lnTo>
                <a:lnTo>
                  <a:pt x="188622" y="464625"/>
                </a:lnTo>
                <a:lnTo>
                  <a:pt x="236220" y="469391"/>
                </a:lnTo>
                <a:lnTo>
                  <a:pt x="283817" y="464625"/>
                </a:lnTo>
                <a:lnTo>
                  <a:pt x="328154" y="450955"/>
                </a:lnTo>
                <a:lnTo>
                  <a:pt x="368278" y="429322"/>
                </a:lnTo>
                <a:lnTo>
                  <a:pt x="403240" y="400669"/>
                </a:lnTo>
                <a:lnTo>
                  <a:pt x="432088" y="365937"/>
                </a:lnTo>
                <a:lnTo>
                  <a:pt x="453872" y="326070"/>
                </a:lnTo>
                <a:lnTo>
                  <a:pt x="467639" y="282009"/>
                </a:lnTo>
                <a:lnTo>
                  <a:pt x="472439" y="234695"/>
                </a:lnTo>
                <a:lnTo>
                  <a:pt x="467639" y="187382"/>
                </a:lnTo>
                <a:lnTo>
                  <a:pt x="453872" y="143321"/>
                </a:lnTo>
                <a:lnTo>
                  <a:pt x="432088" y="103454"/>
                </a:lnTo>
                <a:lnTo>
                  <a:pt x="403240" y="68722"/>
                </a:lnTo>
                <a:lnTo>
                  <a:pt x="368278" y="40069"/>
                </a:lnTo>
                <a:lnTo>
                  <a:pt x="328154" y="18436"/>
                </a:lnTo>
                <a:lnTo>
                  <a:pt x="283817" y="4766"/>
                </a:lnTo>
                <a:lnTo>
                  <a:pt x="236220" y="0"/>
                </a:lnTo>
                <a:close/>
              </a:path>
            </a:pathLst>
          </a:custGeom>
          <a:solidFill>
            <a:srgbClr val="427441">
              <a:alpha val="58822"/>
            </a:srgbClr>
          </a:solidFill>
        </p:spPr>
        <p:txBody>
          <a:bodyPr wrap="square" lIns="0" tIns="0" rIns="0" bIns="0" rtlCol="0"/>
          <a:lstStyle/>
          <a:p/>
        </p:txBody>
      </p:sp>
      <p:sp>
        <p:nvSpPr>
          <p:cNvPr id="16" name="object 16"/>
          <p:cNvSpPr/>
          <p:nvPr/>
        </p:nvSpPr>
        <p:spPr>
          <a:xfrm>
            <a:off x="7159752" y="658368"/>
            <a:ext cx="716280" cy="715010"/>
          </a:xfrm>
          <a:custGeom>
            <a:avLst/>
            <a:gdLst/>
            <a:ahLst/>
            <a:cxnLst/>
            <a:rect l="l" t="t" r="r" b="b"/>
            <a:pathLst>
              <a:path w="716279" h="715010">
                <a:moveTo>
                  <a:pt x="358140" y="0"/>
                </a:moveTo>
                <a:lnTo>
                  <a:pt x="309554" y="3262"/>
                </a:lnTo>
                <a:lnTo>
                  <a:pt x="262951" y="12767"/>
                </a:lnTo>
                <a:lnTo>
                  <a:pt x="218759" y="28086"/>
                </a:lnTo>
                <a:lnTo>
                  <a:pt x="177404" y="48796"/>
                </a:lnTo>
                <a:lnTo>
                  <a:pt x="139315" y="74469"/>
                </a:lnTo>
                <a:lnTo>
                  <a:pt x="104917" y="104679"/>
                </a:lnTo>
                <a:lnTo>
                  <a:pt x="74640" y="139001"/>
                </a:lnTo>
                <a:lnTo>
                  <a:pt x="48909" y="177009"/>
                </a:lnTo>
                <a:lnTo>
                  <a:pt x="28152" y="218277"/>
                </a:lnTo>
                <a:lnTo>
                  <a:pt x="12797" y="262378"/>
                </a:lnTo>
                <a:lnTo>
                  <a:pt x="3270" y="308887"/>
                </a:lnTo>
                <a:lnTo>
                  <a:pt x="0" y="357378"/>
                </a:lnTo>
                <a:lnTo>
                  <a:pt x="3270" y="405868"/>
                </a:lnTo>
                <a:lnTo>
                  <a:pt x="12797" y="452377"/>
                </a:lnTo>
                <a:lnTo>
                  <a:pt x="28152" y="496478"/>
                </a:lnTo>
                <a:lnTo>
                  <a:pt x="48909" y="537746"/>
                </a:lnTo>
                <a:lnTo>
                  <a:pt x="74640" y="575754"/>
                </a:lnTo>
                <a:lnTo>
                  <a:pt x="104917" y="610076"/>
                </a:lnTo>
                <a:lnTo>
                  <a:pt x="139315" y="640286"/>
                </a:lnTo>
                <a:lnTo>
                  <a:pt x="177404" y="665959"/>
                </a:lnTo>
                <a:lnTo>
                  <a:pt x="218759" y="686669"/>
                </a:lnTo>
                <a:lnTo>
                  <a:pt x="262951" y="701988"/>
                </a:lnTo>
                <a:lnTo>
                  <a:pt x="309554" y="711493"/>
                </a:lnTo>
                <a:lnTo>
                  <a:pt x="358140" y="714756"/>
                </a:lnTo>
                <a:lnTo>
                  <a:pt x="406725" y="711493"/>
                </a:lnTo>
                <a:lnTo>
                  <a:pt x="453328" y="701988"/>
                </a:lnTo>
                <a:lnTo>
                  <a:pt x="497520" y="686669"/>
                </a:lnTo>
                <a:lnTo>
                  <a:pt x="538875" y="665959"/>
                </a:lnTo>
                <a:lnTo>
                  <a:pt x="576964" y="640286"/>
                </a:lnTo>
                <a:lnTo>
                  <a:pt x="611362" y="610076"/>
                </a:lnTo>
                <a:lnTo>
                  <a:pt x="641639" y="575754"/>
                </a:lnTo>
                <a:lnTo>
                  <a:pt x="667370" y="537746"/>
                </a:lnTo>
                <a:lnTo>
                  <a:pt x="688127" y="496478"/>
                </a:lnTo>
                <a:lnTo>
                  <a:pt x="703482" y="452377"/>
                </a:lnTo>
                <a:lnTo>
                  <a:pt x="713009" y="405868"/>
                </a:lnTo>
                <a:lnTo>
                  <a:pt x="716279" y="357378"/>
                </a:lnTo>
                <a:lnTo>
                  <a:pt x="713009" y="308887"/>
                </a:lnTo>
                <a:lnTo>
                  <a:pt x="703482" y="262378"/>
                </a:lnTo>
                <a:lnTo>
                  <a:pt x="688127" y="218277"/>
                </a:lnTo>
                <a:lnTo>
                  <a:pt x="667370" y="177009"/>
                </a:lnTo>
                <a:lnTo>
                  <a:pt x="641639" y="139001"/>
                </a:lnTo>
                <a:lnTo>
                  <a:pt x="611362" y="104679"/>
                </a:lnTo>
                <a:lnTo>
                  <a:pt x="576964" y="74469"/>
                </a:lnTo>
                <a:lnTo>
                  <a:pt x="538875" y="48796"/>
                </a:lnTo>
                <a:lnTo>
                  <a:pt x="497520" y="28086"/>
                </a:lnTo>
                <a:lnTo>
                  <a:pt x="453328" y="12767"/>
                </a:lnTo>
                <a:lnTo>
                  <a:pt x="406725" y="3262"/>
                </a:lnTo>
                <a:lnTo>
                  <a:pt x="358140" y="0"/>
                </a:lnTo>
                <a:close/>
              </a:path>
            </a:pathLst>
          </a:custGeom>
          <a:solidFill>
            <a:srgbClr val="E6AE00">
              <a:alpha val="79998"/>
            </a:srgbClr>
          </a:solidFill>
        </p:spPr>
        <p:txBody>
          <a:bodyPr wrap="square" lIns="0" tIns="0" rIns="0" bIns="0" rtlCol="0"/>
          <a:lstStyle/>
          <a:p/>
        </p:txBody>
      </p:sp>
      <p:sp>
        <p:nvSpPr>
          <p:cNvPr id="17" name="object 17"/>
          <p:cNvSpPr/>
          <p:nvPr/>
        </p:nvSpPr>
        <p:spPr>
          <a:xfrm>
            <a:off x="7933943" y="0"/>
            <a:ext cx="887094" cy="462280"/>
          </a:xfrm>
          <a:custGeom>
            <a:avLst/>
            <a:gdLst/>
            <a:ahLst/>
            <a:cxnLst/>
            <a:rect l="l" t="t" r="r" b="b"/>
            <a:pathLst>
              <a:path w="887095" h="462280">
                <a:moveTo>
                  <a:pt x="882036" y="0"/>
                </a:moveTo>
                <a:lnTo>
                  <a:pt x="4931" y="0"/>
                </a:lnTo>
                <a:lnTo>
                  <a:pt x="2601" y="13052"/>
                </a:lnTo>
                <a:lnTo>
                  <a:pt x="0" y="57150"/>
                </a:lnTo>
                <a:lnTo>
                  <a:pt x="2601" y="101247"/>
                </a:lnTo>
                <a:lnTo>
                  <a:pt x="10226" y="143966"/>
                </a:lnTo>
                <a:lnTo>
                  <a:pt x="22603" y="185062"/>
                </a:lnTo>
                <a:lnTo>
                  <a:pt x="39464" y="224286"/>
                </a:lnTo>
                <a:lnTo>
                  <a:pt x="60536" y="261394"/>
                </a:lnTo>
                <a:lnTo>
                  <a:pt x="85551" y="296137"/>
                </a:lnTo>
                <a:lnTo>
                  <a:pt x="114237" y="328270"/>
                </a:lnTo>
                <a:lnTo>
                  <a:pt x="146325" y="357546"/>
                </a:lnTo>
                <a:lnTo>
                  <a:pt x="181544" y="383718"/>
                </a:lnTo>
                <a:lnTo>
                  <a:pt x="219625" y="406541"/>
                </a:lnTo>
                <a:lnTo>
                  <a:pt x="260296" y="425766"/>
                </a:lnTo>
                <a:lnTo>
                  <a:pt x="303288" y="441149"/>
                </a:lnTo>
                <a:lnTo>
                  <a:pt x="348330" y="452441"/>
                </a:lnTo>
                <a:lnTo>
                  <a:pt x="395152" y="459398"/>
                </a:lnTo>
                <a:lnTo>
                  <a:pt x="443483" y="461772"/>
                </a:lnTo>
                <a:lnTo>
                  <a:pt x="491815" y="459398"/>
                </a:lnTo>
                <a:lnTo>
                  <a:pt x="538637" y="452441"/>
                </a:lnTo>
                <a:lnTo>
                  <a:pt x="583679" y="441149"/>
                </a:lnTo>
                <a:lnTo>
                  <a:pt x="626671" y="425766"/>
                </a:lnTo>
                <a:lnTo>
                  <a:pt x="667342" y="406541"/>
                </a:lnTo>
                <a:lnTo>
                  <a:pt x="705423" y="383718"/>
                </a:lnTo>
                <a:lnTo>
                  <a:pt x="740642" y="357546"/>
                </a:lnTo>
                <a:lnTo>
                  <a:pt x="772730" y="328270"/>
                </a:lnTo>
                <a:lnTo>
                  <a:pt x="801416" y="296137"/>
                </a:lnTo>
                <a:lnTo>
                  <a:pt x="826431" y="261394"/>
                </a:lnTo>
                <a:lnTo>
                  <a:pt x="847503" y="224286"/>
                </a:lnTo>
                <a:lnTo>
                  <a:pt x="864364" y="185062"/>
                </a:lnTo>
                <a:lnTo>
                  <a:pt x="876741" y="143966"/>
                </a:lnTo>
                <a:lnTo>
                  <a:pt x="884366" y="101247"/>
                </a:lnTo>
                <a:lnTo>
                  <a:pt x="886967" y="57150"/>
                </a:lnTo>
                <a:lnTo>
                  <a:pt x="884366" y="13052"/>
                </a:lnTo>
                <a:lnTo>
                  <a:pt x="882036" y="0"/>
                </a:lnTo>
                <a:close/>
              </a:path>
            </a:pathLst>
          </a:custGeom>
          <a:solidFill>
            <a:srgbClr val="093E44">
              <a:alpha val="79998"/>
            </a:srgbClr>
          </a:solidFill>
        </p:spPr>
        <p:txBody>
          <a:bodyPr wrap="square" lIns="0" tIns="0" rIns="0" bIns="0" rtlCol="0"/>
          <a:lstStyle/>
          <a:p/>
        </p:txBody>
      </p:sp>
      <p:sp>
        <p:nvSpPr>
          <p:cNvPr id="18" name="object 18"/>
          <p:cNvSpPr/>
          <p:nvPr/>
        </p:nvSpPr>
        <p:spPr>
          <a:xfrm>
            <a:off x="7190231" y="0"/>
            <a:ext cx="326390" cy="166370"/>
          </a:xfrm>
          <a:custGeom>
            <a:avLst/>
            <a:gdLst/>
            <a:ahLst/>
            <a:cxnLst/>
            <a:rect l="l" t="t" r="r" b="b"/>
            <a:pathLst>
              <a:path w="326390" h="166370">
                <a:moveTo>
                  <a:pt x="325726" y="0"/>
                </a:moveTo>
                <a:lnTo>
                  <a:pt x="409" y="0"/>
                </a:lnTo>
                <a:lnTo>
                  <a:pt x="0" y="3048"/>
                </a:lnTo>
                <a:lnTo>
                  <a:pt x="5826" y="46392"/>
                </a:lnTo>
                <a:lnTo>
                  <a:pt x="22267" y="85344"/>
                </a:lnTo>
                <a:lnTo>
                  <a:pt x="47767" y="118348"/>
                </a:lnTo>
                <a:lnTo>
                  <a:pt x="80772" y="143848"/>
                </a:lnTo>
                <a:lnTo>
                  <a:pt x="119723" y="160289"/>
                </a:lnTo>
                <a:lnTo>
                  <a:pt x="163068" y="166116"/>
                </a:lnTo>
                <a:lnTo>
                  <a:pt x="206412" y="160289"/>
                </a:lnTo>
                <a:lnTo>
                  <a:pt x="245364" y="143848"/>
                </a:lnTo>
                <a:lnTo>
                  <a:pt x="278368" y="118348"/>
                </a:lnTo>
                <a:lnTo>
                  <a:pt x="303868" y="85344"/>
                </a:lnTo>
                <a:lnTo>
                  <a:pt x="320309" y="46392"/>
                </a:lnTo>
                <a:lnTo>
                  <a:pt x="326136" y="3048"/>
                </a:lnTo>
                <a:lnTo>
                  <a:pt x="325726" y="0"/>
                </a:lnTo>
                <a:close/>
              </a:path>
            </a:pathLst>
          </a:custGeom>
          <a:solidFill>
            <a:srgbClr val="AA454A">
              <a:alpha val="79998"/>
            </a:srgbClr>
          </a:solidFill>
        </p:spPr>
        <p:txBody>
          <a:bodyPr wrap="square" lIns="0" tIns="0" rIns="0" bIns="0" rtlCol="0"/>
          <a:lstStyle/>
          <a:p/>
        </p:txBody>
      </p:sp>
      <p:sp>
        <p:nvSpPr>
          <p:cNvPr id="20" name="object 20"/>
          <p:cNvSpPr txBox="1"/>
          <p:nvPr/>
        </p:nvSpPr>
        <p:spPr>
          <a:xfrm>
            <a:off x="569595" y="83185"/>
            <a:ext cx="6341110" cy="381000"/>
          </a:xfrm>
          <a:prstGeom prst="rect">
            <a:avLst/>
          </a:prstGeom>
        </p:spPr>
        <p:txBody>
          <a:bodyPr vert="horz" wrap="square" lIns="0" tIns="12065" rIns="0" bIns="0" rtlCol="0">
            <a:spAutoFit/>
          </a:bodyPr>
          <a:lstStyle/>
          <a:p>
            <a:pPr marL="12700">
              <a:lnSpc>
                <a:spcPct val="100000"/>
              </a:lnSpc>
              <a:spcBef>
                <a:spcPts val="95"/>
              </a:spcBef>
              <a:tabLst>
                <a:tab pos="1132205" algn="l"/>
              </a:tabLst>
            </a:pPr>
            <a:r>
              <a:rPr sz="2400" b="1" spc="-5" dirty="0">
                <a:solidFill>
                  <a:srgbClr val="FFFFFF"/>
                </a:solidFill>
                <a:latin typeface="Microsoft JhengHei" panose="020B0604030504040204" charset="-120"/>
                <a:cs typeface="Microsoft JhengHei" panose="020B0604030504040204" charset="-120"/>
              </a:rPr>
              <a:t>第三节	在实践中探索现实社会主义的发</a:t>
            </a:r>
            <a:r>
              <a:rPr sz="2400" b="1" dirty="0">
                <a:solidFill>
                  <a:srgbClr val="FFFFFF"/>
                </a:solidFill>
                <a:latin typeface="Microsoft JhengHei" panose="020B0604030504040204" charset="-120"/>
                <a:cs typeface="Microsoft JhengHei" panose="020B0604030504040204" charset="-120"/>
              </a:rPr>
              <a:t>展</a:t>
            </a:r>
            <a:r>
              <a:rPr sz="2400" b="1" spc="-5" dirty="0">
                <a:solidFill>
                  <a:srgbClr val="FFFFFF"/>
                </a:solidFill>
                <a:latin typeface="Microsoft JhengHei" panose="020B0604030504040204" charset="-120"/>
                <a:cs typeface="Microsoft JhengHei" panose="020B0604030504040204" charset="-120"/>
              </a:rPr>
              <a:t>规律</a:t>
            </a:r>
            <a:endParaRPr sz="2400" b="1" spc="-5" dirty="0">
              <a:solidFill>
                <a:srgbClr val="FFFFFF"/>
              </a:solidFill>
              <a:latin typeface="Microsoft JhengHei" panose="020B0604030504040204" charset="-120"/>
              <a:cs typeface="Microsoft JhengHei" panose="020B0604030504040204" charset="-120"/>
            </a:endParaRPr>
          </a:p>
        </p:txBody>
      </p:sp>
      <p:sp>
        <p:nvSpPr>
          <p:cNvPr id="22" name="object 22"/>
          <p:cNvSpPr txBox="1"/>
          <p:nvPr/>
        </p:nvSpPr>
        <p:spPr>
          <a:xfrm>
            <a:off x="463550" y="2419350"/>
            <a:ext cx="7245985" cy="3009900"/>
          </a:xfrm>
          <a:prstGeom prst="rect">
            <a:avLst/>
          </a:prstGeom>
        </p:spPr>
        <p:txBody>
          <a:bodyPr vert="horz" wrap="square" lIns="0" tIns="13335" rIns="0" bIns="0" rtlCol="0">
            <a:spAutoFit/>
          </a:bodyPr>
          <a:lstStyle/>
          <a:p>
            <a:pPr marL="12700">
              <a:lnSpc>
                <a:spcPct val="100000"/>
              </a:lnSpc>
              <a:spcBef>
                <a:spcPts val="105"/>
              </a:spcBef>
            </a:pPr>
            <a:r>
              <a:rPr sz="3200" spc="5" dirty="0">
                <a:solidFill>
                  <a:srgbClr val="C00000"/>
                </a:solidFill>
                <a:sym typeface="+mn-ea"/>
              </a:rPr>
              <a:t>一、</a:t>
            </a:r>
            <a:r>
              <a:rPr sz="3200" dirty="0">
                <a:solidFill>
                  <a:srgbClr val="C00000"/>
                </a:solidFill>
                <a:sym typeface="+mn-ea"/>
              </a:rPr>
              <a:t>经济文化相对落后</a:t>
            </a:r>
            <a:r>
              <a:rPr sz="3200" spc="-15" dirty="0">
                <a:solidFill>
                  <a:srgbClr val="C00000"/>
                </a:solidFill>
                <a:sym typeface="+mn-ea"/>
              </a:rPr>
              <a:t>国</a:t>
            </a:r>
            <a:r>
              <a:rPr sz="3200" dirty="0">
                <a:solidFill>
                  <a:srgbClr val="C00000"/>
                </a:solidFill>
                <a:sym typeface="+mn-ea"/>
              </a:rPr>
              <a:t>家建设社会</a:t>
            </a:r>
            <a:r>
              <a:rPr sz="3200" b="1" spc="5" dirty="0">
                <a:solidFill>
                  <a:srgbClr val="C00000"/>
                </a:solidFill>
                <a:latin typeface="Microsoft JhengHei" panose="020B0604030504040204" charset="-120"/>
                <a:cs typeface="Microsoft JhengHei" panose="020B0604030504040204" charset="-120"/>
              </a:rPr>
              <a:t>主义</a:t>
            </a:r>
            <a:r>
              <a:rPr sz="3200" b="1" dirty="0">
                <a:solidFill>
                  <a:srgbClr val="C00000"/>
                </a:solidFill>
                <a:latin typeface="Microsoft JhengHei" panose="020B0604030504040204" charset="-120"/>
                <a:cs typeface="Microsoft JhengHei" panose="020B0604030504040204" charset="-120"/>
              </a:rPr>
              <a:t>的长期性</a:t>
            </a:r>
            <a:endParaRPr sz="3200">
              <a:latin typeface="Microsoft JhengHei" panose="020B0604030504040204" charset="-120"/>
              <a:cs typeface="Microsoft JhengHei" panose="020B0604030504040204" charset="-120"/>
            </a:endParaRPr>
          </a:p>
          <a:p>
            <a:pPr>
              <a:lnSpc>
                <a:spcPct val="100000"/>
              </a:lnSpc>
              <a:spcBef>
                <a:spcPts val="40"/>
              </a:spcBef>
            </a:pPr>
            <a:endParaRPr sz="3300">
              <a:latin typeface="Times New Roman" panose="02020603050405020304"/>
              <a:cs typeface="Times New Roman" panose="02020603050405020304"/>
            </a:endParaRPr>
          </a:p>
          <a:p>
            <a:pPr marL="12700">
              <a:lnSpc>
                <a:spcPct val="100000"/>
              </a:lnSpc>
              <a:spcBef>
                <a:spcPts val="5"/>
              </a:spcBef>
            </a:pPr>
            <a:r>
              <a:rPr sz="3200" b="1" spc="10" dirty="0">
                <a:solidFill>
                  <a:srgbClr val="C00000"/>
                </a:solidFill>
                <a:latin typeface="Microsoft JhengHei" panose="020B0604030504040204" charset="-120"/>
                <a:cs typeface="Microsoft JhengHei" panose="020B0604030504040204" charset="-120"/>
              </a:rPr>
              <a:t>二、</a:t>
            </a:r>
            <a:r>
              <a:rPr sz="3200" b="1" spc="5" dirty="0">
                <a:solidFill>
                  <a:srgbClr val="C00000"/>
                </a:solidFill>
                <a:latin typeface="Microsoft JhengHei" panose="020B0604030504040204" charset="-120"/>
                <a:cs typeface="Microsoft JhengHei" panose="020B0604030504040204" charset="-120"/>
              </a:rPr>
              <a:t>社会</a:t>
            </a:r>
            <a:r>
              <a:rPr sz="3200" b="1" spc="-10" dirty="0">
                <a:solidFill>
                  <a:srgbClr val="C00000"/>
                </a:solidFill>
                <a:latin typeface="Microsoft JhengHei" panose="020B0604030504040204" charset="-120"/>
                <a:cs typeface="Microsoft JhengHei" panose="020B0604030504040204" charset="-120"/>
              </a:rPr>
              <a:t>主</a:t>
            </a:r>
            <a:r>
              <a:rPr sz="3200" b="1" spc="5" dirty="0">
                <a:solidFill>
                  <a:srgbClr val="C00000"/>
                </a:solidFill>
                <a:latin typeface="Microsoft JhengHei" panose="020B0604030504040204" charset="-120"/>
                <a:cs typeface="Microsoft JhengHei" panose="020B0604030504040204" charset="-120"/>
              </a:rPr>
              <a:t>义发</a:t>
            </a:r>
            <a:r>
              <a:rPr sz="3200" b="1" spc="-10" dirty="0">
                <a:solidFill>
                  <a:srgbClr val="C00000"/>
                </a:solidFill>
                <a:latin typeface="Microsoft JhengHei" panose="020B0604030504040204" charset="-120"/>
                <a:cs typeface="Microsoft JhengHei" panose="020B0604030504040204" charset="-120"/>
              </a:rPr>
              <a:t>展</a:t>
            </a:r>
            <a:r>
              <a:rPr sz="3200" b="1" spc="5" dirty="0">
                <a:solidFill>
                  <a:srgbClr val="C00000"/>
                </a:solidFill>
                <a:latin typeface="Microsoft JhengHei" panose="020B0604030504040204" charset="-120"/>
                <a:cs typeface="Microsoft JhengHei" panose="020B0604030504040204" charset="-120"/>
              </a:rPr>
              <a:t>道路</a:t>
            </a:r>
            <a:r>
              <a:rPr sz="3200" b="1" spc="-10" dirty="0">
                <a:solidFill>
                  <a:srgbClr val="C00000"/>
                </a:solidFill>
                <a:latin typeface="Microsoft JhengHei" panose="020B0604030504040204" charset="-120"/>
                <a:cs typeface="Microsoft JhengHei" panose="020B0604030504040204" charset="-120"/>
              </a:rPr>
              <a:t>的</a:t>
            </a:r>
            <a:r>
              <a:rPr sz="3200" b="1" spc="5" dirty="0">
                <a:solidFill>
                  <a:srgbClr val="C00000"/>
                </a:solidFill>
                <a:latin typeface="Microsoft JhengHei" panose="020B0604030504040204" charset="-120"/>
                <a:cs typeface="Microsoft JhengHei" panose="020B0604030504040204" charset="-120"/>
              </a:rPr>
              <a:t>多样性</a:t>
            </a:r>
            <a:endParaRPr sz="3200">
              <a:latin typeface="Microsoft JhengHei" panose="020B0604030504040204" charset="-120"/>
              <a:cs typeface="Microsoft JhengHei" panose="020B0604030504040204" charset="-120"/>
            </a:endParaRPr>
          </a:p>
          <a:p>
            <a:pPr>
              <a:lnSpc>
                <a:spcPct val="100000"/>
              </a:lnSpc>
              <a:spcBef>
                <a:spcPts val="45"/>
              </a:spcBef>
            </a:pPr>
            <a:endParaRPr sz="3300">
              <a:latin typeface="Times New Roman" panose="02020603050405020304"/>
              <a:cs typeface="Times New Roman" panose="02020603050405020304"/>
            </a:endParaRPr>
          </a:p>
          <a:p>
            <a:pPr marL="12700">
              <a:lnSpc>
                <a:spcPct val="100000"/>
              </a:lnSpc>
            </a:pPr>
            <a:r>
              <a:rPr sz="3200" b="1" spc="10" dirty="0">
                <a:solidFill>
                  <a:srgbClr val="C00000"/>
                </a:solidFill>
                <a:latin typeface="Microsoft JhengHei" panose="020B0604030504040204" charset="-120"/>
                <a:cs typeface="Microsoft JhengHei" panose="020B0604030504040204" charset="-120"/>
              </a:rPr>
              <a:t>三、</a:t>
            </a:r>
            <a:r>
              <a:rPr sz="3200" b="1" spc="5" dirty="0">
                <a:solidFill>
                  <a:srgbClr val="C00000"/>
                </a:solidFill>
                <a:latin typeface="Microsoft JhengHei" panose="020B0604030504040204" charset="-120"/>
                <a:cs typeface="Microsoft JhengHei" panose="020B0604030504040204" charset="-120"/>
              </a:rPr>
              <a:t>社会</a:t>
            </a:r>
            <a:r>
              <a:rPr sz="3200" b="1" spc="-10" dirty="0">
                <a:solidFill>
                  <a:srgbClr val="C00000"/>
                </a:solidFill>
                <a:latin typeface="Microsoft JhengHei" panose="020B0604030504040204" charset="-120"/>
                <a:cs typeface="Microsoft JhengHei" panose="020B0604030504040204" charset="-120"/>
              </a:rPr>
              <a:t>主</a:t>
            </a:r>
            <a:r>
              <a:rPr sz="3200" b="1" spc="5" dirty="0">
                <a:solidFill>
                  <a:srgbClr val="C00000"/>
                </a:solidFill>
                <a:latin typeface="Microsoft JhengHei" panose="020B0604030504040204" charset="-120"/>
                <a:cs typeface="Microsoft JhengHei" panose="020B0604030504040204" charset="-120"/>
              </a:rPr>
              <a:t>义在</a:t>
            </a:r>
            <a:r>
              <a:rPr sz="3200" b="1" spc="-10" dirty="0">
                <a:solidFill>
                  <a:srgbClr val="C00000"/>
                </a:solidFill>
                <a:latin typeface="Microsoft JhengHei" panose="020B0604030504040204" charset="-120"/>
                <a:cs typeface="Microsoft JhengHei" panose="020B0604030504040204" charset="-120"/>
              </a:rPr>
              <a:t>实</a:t>
            </a:r>
            <a:r>
              <a:rPr sz="3200" b="1" spc="5" dirty="0">
                <a:solidFill>
                  <a:srgbClr val="C00000"/>
                </a:solidFill>
                <a:latin typeface="Microsoft JhengHei" panose="020B0604030504040204" charset="-120"/>
                <a:cs typeface="Microsoft JhengHei" panose="020B0604030504040204" charset="-120"/>
              </a:rPr>
              <a:t>践探</a:t>
            </a:r>
            <a:r>
              <a:rPr sz="3200" b="1" spc="-10" dirty="0">
                <a:solidFill>
                  <a:srgbClr val="C00000"/>
                </a:solidFill>
                <a:latin typeface="Microsoft JhengHei" panose="020B0604030504040204" charset="-120"/>
                <a:cs typeface="Microsoft JhengHei" panose="020B0604030504040204" charset="-120"/>
              </a:rPr>
              <a:t>索</a:t>
            </a:r>
            <a:r>
              <a:rPr sz="3200" b="1" spc="5" dirty="0">
                <a:solidFill>
                  <a:srgbClr val="C00000"/>
                </a:solidFill>
                <a:latin typeface="Microsoft JhengHei" panose="020B0604030504040204" charset="-120"/>
                <a:cs typeface="Microsoft JhengHei" panose="020B0604030504040204" charset="-120"/>
              </a:rPr>
              <a:t>中开</a:t>
            </a:r>
            <a:r>
              <a:rPr sz="3200" b="1" spc="-10" dirty="0">
                <a:solidFill>
                  <a:srgbClr val="C00000"/>
                </a:solidFill>
                <a:latin typeface="Microsoft JhengHei" panose="020B0604030504040204" charset="-120"/>
                <a:cs typeface="Microsoft JhengHei" panose="020B0604030504040204" charset="-120"/>
              </a:rPr>
              <a:t>拓</a:t>
            </a:r>
            <a:r>
              <a:rPr sz="3200" b="1" spc="5" dirty="0">
                <a:solidFill>
                  <a:srgbClr val="C00000"/>
                </a:solidFill>
                <a:latin typeface="Microsoft JhengHei" panose="020B0604030504040204" charset="-120"/>
                <a:cs typeface="Microsoft JhengHei" panose="020B0604030504040204" charset="-120"/>
              </a:rPr>
              <a:t>前进</a:t>
            </a:r>
            <a:endParaRPr sz="3200">
              <a:latin typeface="Microsoft JhengHei" panose="020B0604030504040204" charset="-120"/>
              <a:cs typeface="Microsoft JhengHei" panose="020B0604030504040204" charset="-120"/>
            </a:endParaRPr>
          </a:p>
        </p:txBody>
      </p:sp>
      <p:grpSp>
        <p:nvGrpSpPr>
          <p:cNvPr id="34" name="组合 33"/>
          <p:cNvGrpSpPr/>
          <p:nvPr>
            <p:custDataLst>
              <p:tags r:id="rId1"/>
            </p:custDataLst>
          </p:nvPr>
        </p:nvGrpSpPr>
        <p:grpSpPr>
          <a:xfrm>
            <a:off x="7875905" y="2367280"/>
            <a:ext cx="2662555" cy="1980565"/>
            <a:chOff x="12897" y="3990"/>
            <a:chExt cx="4193" cy="3119"/>
          </a:xfrm>
        </p:grpSpPr>
        <p:pic>
          <p:nvPicPr>
            <p:cNvPr id="35" name="PA-装饰 图形 9"/>
            <p:cNvPicPr>
              <a:picLocks noChangeAspect="1"/>
            </p:cNvPicPr>
            <p:nvPr>
              <p:custDataLst>
                <p:tags r:id="rId2"/>
              </p:custDataLst>
            </p:nvPr>
          </p:nvPicPr>
          <p:blipFill>
            <a:blip r:embed="rId3"/>
            <a:stretch>
              <a:fillRect/>
            </a:stretch>
          </p:blipFill>
          <p:spPr>
            <a:xfrm>
              <a:off x="15613" y="5966"/>
              <a:ext cx="804" cy="804"/>
            </a:xfrm>
            <a:prstGeom prst="rect">
              <a:avLst/>
            </a:prstGeom>
          </p:spPr>
        </p:pic>
        <p:pic>
          <p:nvPicPr>
            <p:cNvPr id="36" name="PA-装饰 图形 8"/>
            <p:cNvPicPr>
              <a:picLocks noChangeAspect="1"/>
            </p:cNvPicPr>
            <p:nvPr>
              <p:custDataLst>
                <p:tags r:id="rId4"/>
              </p:custDataLst>
            </p:nvPr>
          </p:nvPicPr>
          <p:blipFill>
            <a:blip r:embed="rId5"/>
            <a:stretch>
              <a:fillRect/>
            </a:stretch>
          </p:blipFill>
          <p:spPr>
            <a:xfrm>
              <a:off x="15241" y="3990"/>
              <a:ext cx="1849" cy="1849"/>
            </a:xfrm>
            <a:prstGeom prst="rect">
              <a:avLst/>
            </a:prstGeom>
          </p:spPr>
        </p:pic>
        <p:pic>
          <p:nvPicPr>
            <p:cNvPr id="37" name="PA-装饰 图形 3"/>
            <p:cNvPicPr>
              <a:picLocks noChangeAspect="1"/>
            </p:cNvPicPr>
            <p:nvPr>
              <p:custDataLst>
                <p:tags r:id="rId6"/>
              </p:custDataLst>
            </p:nvPr>
          </p:nvPicPr>
          <p:blipFill>
            <a:blip r:embed="rId7"/>
            <a:stretch>
              <a:fillRect/>
            </a:stretch>
          </p:blipFill>
          <p:spPr>
            <a:xfrm>
              <a:off x="13116" y="4557"/>
              <a:ext cx="995" cy="1290"/>
            </a:xfrm>
            <a:prstGeom prst="rect">
              <a:avLst/>
            </a:prstGeom>
          </p:spPr>
        </p:pic>
        <p:sp>
          <p:nvSpPr>
            <p:cNvPr id="38" name="PA-图片 任意多边形: 形状 1"/>
            <p:cNvSpPr/>
            <p:nvPr>
              <p:custDataLst>
                <p:tags r:id="rId8"/>
              </p:custDataLst>
            </p:nvPr>
          </p:nvSpPr>
          <p:spPr>
            <a:xfrm>
              <a:off x="13116" y="4002"/>
              <a:ext cx="3145" cy="3059"/>
            </a:xfrm>
            <a:custGeom>
              <a:avLst/>
              <a:gdLst/>
              <a:ahLst/>
              <a:cxnLst/>
              <a:rect l="0" t="0" r="0" b="0"/>
              <a:pathLst>
                <a:path w="21718931" h="21122641">
                  <a:moveTo>
                    <a:pt x="6078732" y="21122640"/>
                  </a:moveTo>
                  <a:cubicBezTo>
                    <a:pt x="6078732" y="21122640"/>
                    <a:pt x="5145282" y="17274540"/>
                    <a:pt x="7050282" y="15674340"/>
                  </a:cubicBezTo>
                  <a:cubicBezTo>
                    <a:pt x="8955289" y="14074149"/>
                    <a:pt x="10612378" y="14645640"/>
                    <a:pt x="13031982" y="14778990"/>
                  </a:cubicBezTo>
                  <a:cubicBezTo>
                    <a:pt x="15451595" y="14912149"/>
                    <a:pt x="20423382" y="15165324"/>
                    <a:pt x="21071082" y="9221089"/>
                  </a:cubicBezTo>
                  <a:cubicBezTo>
                    <a:pt x="21718930" y="3276870"/>
                    <a:pt x="12116692" y="0"/>
                    <a:pt x="6058285" y="5372989"/>
                  </a:cubicBezTo>
                  <a:cubicBezTo>
                    <a:pt x="0" y="10746117"/>
                    <a:pt x="3356106" y="19878040"/>
                    <a:pt x="6078732" y="21122640"/>
                  </a:cubicBezTo>
                  <a:close/>
                </a:path>
              </a:pathLst>
            </a:custGeom>
            <a:blipFill dpi="0" rotWithShape="0">
              <a:blip r:embed="rId9" cstate="screen"/>
              <a:srcRect/>
              <a:tile tx="0" ty="0" sx="44366" sy="44372"/>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p>
          </p:txBody>
        </p:sp>
        <p:pic>
          <p:nvPicPr>
            <p:cNvPr id="39" name="PA-装饰 图形 10"/>
            <p:cNvPicPr>
              <a:picLocks noChangeAspect="1"/>
            </p:cNvPicPr>
            <p:nvPr>
              <p:custDataLst>
                <p:tags r:id="rId10"/>
              </p:custDataLst>
            </p:nvPr>
          </p:nvPicPr>
          <p:blipFill>
            <a:blip r:embed="rId11"/>
            <a:stretch>
              <a:fillRect/>
            </a:stretch>
          </p:blipFill>
          <p:spPr>
            <a:xfrm>
              <a:off x="12897" y="3990"/>
              <a:ext cx="3745" cy="3119"/>
            </a:xfrm>
            <a:prstGeom prst="rect">
              <a:avLst/>
            </a:prstGeom>
          </p:spPr>
        </p:pic>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1707"/>
            <a:ext cx="12191999" cy="614629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85725"/>
            <a:ext cx="8696325" cy="442595"/>
          </a:xfrm>
          <a:prstGeom prst="rect">
            <a:avLst/>
          </a:prstGeom>
        </p:spPr>
        <p:txBody>
          <a:bodyPr vert="horz" wrap="square" lIns="0" tIns="12065" rIns="0" bIns="0" rtlCol="0">
            <a:spAutoFit/>
          </a:bodyPr>
          <a:lstStyle/>
          <a:p>
            <a:pPr marL="12700">
              <a:lnSpc>
                <a:spcPct val="100000"/>
              </a:lnSpc>
              <a:spcBef>
                <a:spcPts val="95"/>
              </a:spcBef>
            </a:pPr>
            <a:r>
              <a:rPr sz="2800" spc="-10" dirty="0"/>
              <a:t>一、经济</a:t>
            </a:r>
            <a:r>
              <a:rPr sz="2800" spc="-5" dirty="0"/>
              <a:t>文化相对落</a:t>
            </a:r>
            <a:r>
              <a:rPr sz="2800" spc="-20" dirty="0"/>
              <a:t>后</a:t>
            </a:r>
            <a:r>
              <a:rPr sz="2800" spc="-5" dirty="0"/>
              <a:t>国家建</a:t>
            </a:r>
            <a:r>
              <a:rPr sz="2800" spc="-15" dirty="0"/>
              <a:t>设</a:t>
            </a:r>
            <a:r>
              <a:rPr sz="2800" spc="-5" dirty="0"/>
              <a:t>社会主义</a:t>
            </a:r>
            <a:r>
              <a:rPr sz="2800" dirty="0"/>
              <a:t>国</a:t>
            </a:r>
            <a:r>
              <a:rPr sz="2800" spc="-5" dirty="0"/>
              <a:t>家的长期性</a:t>
            </a:r>
            <a:endParaRPr sz="2800"/>
          </a:p>
        </p:txBody>
      </p:sp>
      <p:sp>
        <p:nvSpPr>
          <p:cNvPr id="6" name="object 6"/>
          <p:cNvSpPr txBox="1"/>
          <p:nvPr/>
        </p:nvSpPr>
        <p:spPr>
          <a:xfrm>
            <a:off x="1333246" y="1612836"/>
            <a:ext cx="5547995" cy="3099435"/>
          </a:xfrm>
          <a:prstGeom prst="rect">
            <a:avLst/>
          </a:prstGeom>
        </p:spPr>
        <p:txBody>
          <a:bodyPr vert="horz" wrap="square" lIns="0" tIns="13335" rIns="0" bIns="0" rtlCol="0">
            <a:spAutoFit/>
          </a:bodyPr>
          <a:lstStyle/>
          <a:p>
            <a:pPr marL="12700" marR="5080" indent="644525">
              <a:lnSpc>
                <a:spcPct val="120000"/>
              </a:lnSpc>
              <a:spcBef>
                <a:spcPts val="105"/>
              </a:spcBef>
            </a:pPr>
            <a:r>
              <a:rPr sz="2400" b="1" spc="-5" dirty="0">
                <a:latin typeface="微软雅黑" panose="020B0503020204020204" charset="-122"/>
                <a:cs typeface="微软雅黑" panose="020B0503020204020204" charset="-122"/>
              </a:rPr>
              <a:t>列宁</a:t>
            </a:r>
            <a:r>
              <a:rPr sz="2400" dirty="0">
                <a:latin typeface="微软雅黑" panose="020B0503020204020204" charset="-122"/>
                <a:cs typeface="微软雅黑" panose="020B0503020204020204" charset="-122"/>
              </a:rPr>
              <a:t>当年曾经</a:t>
            </a:r>
            <a:r>
              <a:rPr sz="2400" spc="-10" dirty="0">
                <a:latin typeface="微软雅黑" panose="020B0503020204020204" charset="-122"/>
                <a:cs typeface="微软雅黑" panose="020B0503020204020204" charset="-122"/>
              </a:rPr>
              <a:t>用</a:t>
            </a:r>
            <a:r>
              <a:rPr sz="2400" b="1" spc="-5" dirty="0">
                <a:latin typeface="微软雅黑" panose="020B0503020204020204" charset="-122"/>
                <a:cs typeface="微软雅黑" panose="020B0503020204020204" charset="-122"/>
              </a:rPr>
              <a:t>“蛋壳”</a:t>
            </a:r>
            <a:r>
              <a:rPr sz="2400" spc="-5" dirty="0">
                <a:latin typeface="微软雅黑" panose="020B0503020204020204" charset="-122"/>
                <a:cs typeface="微软雅黑" panose="020B0503020204020204" charset="-122"/>
              </a:rPr>
              <a:t>和</a:t>
            </a:r>
            <a:r>
              <a:rPr sz="2400" b="1" spc="-5" dirty="0">
                <a:latin typeface="微软雅黑" panose="020B0503020204020204" charset="-122"/>
                <a:cs typeface="微软雅黑" panose="020B0503020204020204" charset="-122"/>
              </a:rPr>
              <a:t>“鸡雏” </a:t>
            </a:r>
            <a:r>
              <a:rPr sz="2400" dirty="0">
                <a:latin typeface="微软雅黑" panose="020B0503020204020204" charset="-122"/>
                <a:cs typeface="微软雅黑" panose="020B0503020204020204" charset="-122"/>
              </a:rPr>
              <a:t>的关系来说明这种奇特的社会历史</a:t>
            </a:r>
            <a:r>
              <a:rPr sz="2400" spc="5" dirty="0">
                <a:latin typeface="微软雅黑" panose="020B0503020204020204" charset="-122"/>
                <a:cs typeface="微软雅黑" panose="020B0503020204020204" charset="-122"/>
              </a:rPr>
              <a:t>现</a:t>
            </a:r>
            <a:r>
              <a:rPr sz="2400" dirty="0">
                <a:latin typeface="微软雅黑" panose="020B0503020204020204" charset="-122"/>
                <a:cs typeface="微软雅黑" panose="020B0503020204020204" charset="-122"/>
              </a:rPr>
              <a:t>象。 他把较为发达的国家比喻为是用最好的 </a:t>
            </a:r>
            <a:r>
              <a:rPr sz="2400" spc="-5" dirty="0">
                <a:latin typeface="微软雅黑" panose="020B0503020204020204" charset="-122"/>
                <a:cs typeface="微软雅黑" panose="020B0503020204020204" charset="-122"/>
              </a:rPr>
              <a:t>“钢材”制成的，因此不是任何“鸡雏”  </a:t>
            </a:r>
            <a:r>
              <a:rPr sz="2400" dirty="0">
                <a:latin typeface="微软雅黑" panose="020B0503020204020204" charset="-122"/>
                <a:cs typeface="微软雅黑" panose="020B0503020204020204" charset="-122"/>
              </a:rPr>
              <a:t>的力量所能“啄破”的，社会主义的 “鸡雏”只能从落后国家那里啄破“蛋 </a:t>
            </a:r>
            <a:r>
              <a:rPr sz="2400" spc="-5" dirty="0">
                <a:latin typeface="微软雅黑" panose="020B0503020204020204" charset="-122"/>
                <a:cs typeface="微软雅黑" panose="020B0503020204020204" charset="-122"/>
              </a:rPr>
              <a:t>壳”产生出</a:t>
            </a:r>
            <a:r>
              <a:rPr sz="2400" dirty="0">
                <a:latin typeface="微软雅黑" panose="020B0503020204020204" charset="-122"/>
                <a:cs typeface="微软雅黑" panose="020B0503020204020204" charset="-122"/>
              </a:rPr>
              <a:t>来。</a:t>
            </a:r>
            <a:endParaRPr sz="2400">
              <a:latin typeface="微软雅黑" panose="020B0503020204020204" charset="-122"/>
              <a:cs typeface="微软雅黑" panose="020B0503020204020204" charset="-122"/>
            </a:endParaRPr>
          </a:p>
        </p:txBody>
      </p:sp>
      <p:sp>
        <p:nvSpPr>
          <p:cNvPr id="7" name="object 7"/>
          <p:cNvSpPr/>
          <p:nvPr/>
        </p:nvSpPr>
        <p:spPr>
          <a:xfrm>
            <a:off x="6888480" y="1700783"/>
            <a:ext cx="3671316" cy="3159252"/>
          </a:xfrm>
          <a:prstGeom prst="rect">
            <a:avLst/>
          </a:prstGeom>
          <a:blipFill>
            <a:blip r:embed="rId2" cstate="print"/>
            <a:stretch>
              <a:fillRect/>
            </a:stretch>
          </a:blipFill>
        </p:spPr>
        <p:txBody>
          <a:bodyPr wrap="square" lIns="0" tIns="0" rIns="0" bIns="0" rtlCol="0"/>
          <a:lstStyle/>
          <a:p/>
        </p:txBody>
      </p:sp>
      <p:sp>
        <p:nvSpPr>
          <p:cNvPr id="8" name="object 8"/>
          <p:cNvSpPr txBox="1"/>
          <p:nvPr/>
        </p:nvSpPr>
        <p:spPr>
          <a:xfrm>
            <a:off x="4814061"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第三节</a:t>
            </a:r>
            <a:endParaRPr sz="2800">
              <a:latin typeface="PMingLiU" panose="02020500000000000000" charset="-120"/>
              <a:cs typeface="PMingLiU" panose="02020500000000000000" charset="-120"/>
            </a:endParaRPr>
          </a:p>
        </p:txBody>
      </p:sp>
      <p:sp>
        <p:nvSpPr>
          <p:cNvPr id="9" name="object 9"/>
          <p:cNvSpPr txBox="1"/>
          <p:nvPr/>
        </p:nvSpPr>
        <p:spPr>
          <a:xfrm>
            <a:off x="6089650" y="6366702"/>
            <a:ext cx="606361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在实践中探索现实社会主义的</a:t>
            </a:r>
            <a:r>
              <a:rPr sz="2800" dirty="0">
                <a:solidFill>
                  <a:srgbClr val="FFFFFF"/>
                </a:solidFill>
                <a:latin typeface="PMingLiU" panose="02020500000000000000" charset="-120"/>
                <a:cs typeface="PMingLiU" panose="02020500000000000000" charset="-120"/>
              </a:rPr>
              <a:t>发</a:t>
            </a:r>
            <a:r>
              <a:rPr sz="2800" spc="-5" dirty="0">
                <a:solidFill>
                  <a:srgbClr val="FFFFFF"/>
                </a:solidFill>
                <a:latin typeface="PMingLiU" panose="02020500000000000000" charset="-120"/>
                <a:cs typeface="PMingLiU" panose="02020500000000000000" charset="-120"/>
              </a:rPr>
              <a:t>展规律</a:t>
            </a:r>
            <a:endParaRPr sz="2800">
              <a:latin typeface="PMingLiU" panose="02020500000000000000" charset="-120"/>
              <a:cs typeface="PMingLiU" panose="02020500000000000000" charset="-120"/>
            </a:endParaRPr>
          </a:p>
        </p:txBody>
      </p:sp>
      <p:pic>
        <p:nvPicPr>
          <p:cNvPr id="10" name="图片 9" descr="logo"/>
          <p:cNvPicPr>
            <a:picLocks noChangeAspect="1"/>
          </p:cNvPicPr>
          <p:nvPr/>
        </p:nvPicPr>
        <p:blipFill>
          <a:blip r:embed="rId3"/>
          <a:stretch>
            <a:fillRect/>
          </a:stretch>
        </p:blipFill>
        <p:spPr>
          <a:xfrm>
            <a:off x="10427970" y="161925"/>
            <a:ext cx="1764030" cy="41529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1707"/>
            <a:ext cx="12191999" cy="614629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85725"/>
            <a:ext cx="8982710" cy="442595"/>
          </a:xfrm>
          <a:prstGeom prst="rect">
            <a:avLst/>
          </a:prstGeom>
        </p:spPr>
        <p:txBody>
          <a:bodyPr vert="horz" wrap="square" lIns="0" tIns="12065" rIns="0" bIns="0" rtlCol="0">
            <a:spAutoFit/>
          </a:bodyPr>
          <a:lstStyle/>
          <a:p>
            <a:pPr marL="12700">
              <a:lnSpc>
                <a:spcPct val="100000"/>
              </a:lnSpc>
              <a:spcBef>
                <a:spcPts val="95"/>
              </a:spcBef>
            </a:pPr>
            <a:r>
              <a:rPr sz="2800" spc="-10" dirty="0"/>
              <a:t>一、经济文化相对落后国家建设社</a:t>
            </a:r>
            <a:r>
              <a:rPr sz="2800" dirty="0"/>
              <a:t>会</a:t>
            </a:r>
            <a:r>
              <a:rPr sz="2800" spc="-10" dirty="0"/>
              <a:t>主义</a:t>
            </a:r>
            <a:r>
              <a:rPr sz="2800" dirty="0"/>
              <a:t>国</a:t>
            </a:r>
            <a:r>
              <a:rPr sz="2800" spc="-10" dirty="0"/>
              <a:t>家的</a:t>
            </a:r>
            <a:r>
              <a:rPr sz="2800" dirty="0"/>
              <a:t>长</a:t>
            </a:r>
            <a:r>
              <a:rPr sz="2800" spc="-10" dirty="0"/>
              <a:t>期性</a:t>
            </a:r>
            <a:endParaRPr sz="2800"/>
          </a:p>
        </p:txBody>
      </p:sp>
      <p:sp>
        <p:nvSpPr>
          <p:cNvPr id="7" name="object 7"/>
          <p:cNvSpPr txBox="1"/>
          <p:nvPr/>
        </p:nvSpPr>
        <p:spPr>
          <a:xfrm>
            <a:off x="4814061"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第三节</a:t>
            </a:r>
            <a:endParaRPr sz="2800">
              <a:latin typeface="PMingLiU" panose="02020500000000000000" charset="-120"/>
              <a:cs typeface="PMingLiU" panose="02020500000000000000" charset="-120"/>
            </a:endParaRPr>
          </a:p>
        </p:txBody>
      </p:sp>
      <p:sp>
        <p:nvSpPr>
          <p:cNvPr id="8" name="object 8"/>
          <p:cNvSpPr txBox="1"/>
          <p:nvPr/>
        </p:nvSpPr>
        <p:spPr>
          <a:xfrm>
            <a:off x="6089650" y="6366702"/>
            <a:ext cx="606361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在实践中探索现实社会主义的</a:t>
            </a:r>
            <a:r>
              <a:rPr sz="2800" dirty="0">
                <a:solidFill>
                  <a:srgbClr val="FFFFFF"/>
                </a:solidFill>
                <a:latin typeface="PMingLiU" panose="02020500000000000000" charset="-120"/>
                <a:cs typeface="PMingLiU" panose="02020500000000000000" charset="-120"/>
              </a:rPr>
              <a:t>发</a:t>
            </a:r>
            <a:r>
              <a:rPr sz="2800" spc="-5" dirty="0">
                <a:solidFill>
                  <a:srgbClr val="FFFFFF"/>
                </a:solidFill>
                <a:latin typeface="PMingLiU" panose="02020500000000000000" charset="-120"/>
                <a:cs typeface="PMingLiU" panose="02020500000000000000" charset="-120"/>
              </a:rPr>
              <a:t>展规律</a:t>
            </a:r>
            <a:endParaRPr sz="2800">
              <a:latin typeface="PMingLiU" panose="02020500000000000000" charset="-120"/>
              <a:cs typeface="PMingLiU" panose="02020500000000000000" charset="-120"/>
            </a:endParaRPr>
          </a:p>
        </p:txBody>
      </p:sp>
      <p:sp>
        <p:nvSpPr>
          <p:cNvPr id="6" name="object 6"/>
          <p:cNvSpPr txBox="1"/>
          <p:nvPr/>
        </p:nvSpPr>
        <p:spPr>
          <a:xfrm>
            <a:off x="918159" y="812451"/>
            <a:ext cx="10213340" cy="5257165"/>
          </a:xfrm>
          <a:prstGeom prst="rect">
            <a:avLst/>
          </a:prstGeom>
        </p:spPr>
        <p:txBody>
          <a:bodyPr vert="horz" wrap="square" lIns="0" tIns="12065" rIns="0" bIns="0" rtlCol="0">
            <a:spAutoFit/>
          </a:bodyPr>
          <a:lstStyle/>
          <a:p>
            <a:pPr marL="355600" marR="133350" indent="-343535">
              <a:lnSpc>
                <a:spcPct val="130000"/>
              </a:lnSpc>
              <a:spcBef>
                <a:spcPts val="95"/>
              </a:spcBef>
            </a:pPr>
            <a:r>
              <a:rPr sz="2400" b="1" dirty="0">
                <a:latin typeface="微软雅黑" panose="020B0503020204020204" charset="-122"/>
                <a:cs typeface="微软雅黑" panose="020B0503020204020204" charset="-122"/>
              </a:rPr>
              <a:t>经济文化相对落后的国</a:t>
            </a:r>
            <a:r>
              <a:rPr sz="2400" b="1" spc="-20" dirty="0">
                <a:latin typeface="微软雅黑" panose="020B0503020204020204" charset="-122"/>
                <a:cs typeface="微软雅黑" panose="020B0503020204020204" charset="-122"/>
              </a:rPr>
              <a:t>家</a:t>
            </a:r>
            <a:r>
              <a:rPr sz="2400" dirty="0">
                <a:latin typeface="微软雅黑" panose="020B0503020204020204" charset="-122"/>
                <a:cs typeface="微软雅黑" panose="020B0503020204020204" charset="-122"/>
              </a:rPr>
              <a:t>可以先于发达资本主义国家进入社会主义，是由革 </a:t>
            </a:r>
            <a:r>
              <a:rPr sz="2400" spc="-5" dirty="0">
                <a:latin typeface="微软雅黑" panose="020B0503020204020204" charset="-122"/>
                <a:cs typeface="微软雅黑" panose="020B0503020204020204" charset="-122"/>
              </a:rPr>
              <a:t>命的</a:t>
            </a:r>
            <a:r>
              <a:rPr sz="2400" b="1" spc="-5" dirty="0">
                <a:latin typeface="微软雅黑" panose="020B0503020204020204" charset="-122"/>
                <a:cs typeface="微软雅黑" panose="020B0503020204020204" charset="-122"/>
              </a:rPr>
              <a:t>客观形势和主观条件</a:t>
            </a:r>
            <a:r>
              <a:rPr sz="2400" spc="-5" dirty="0">
                <a:latin typeface="微软雅黑" panose="020B0503020204020204" charset="-122"/>
                <a:cs typeface="微软雅黑" panose="020B0503020204020204" charset="-122"/>
              </a:rPr>
              <a:t>所决定的：</a:t>
            </a:r>
            <a:endParaRPr sz="2400">
              <a:latin typeface="微软雅黑" panose="020B0503020204020204" charset="-122"/>
              <a:cs typeface="微软雅黑" panose="020B0503020204020204" charset="-122"/>
            </a:endParaRPr>
          </a:p>
          <a:p>
            <a:pPr marL="355600" marR="5080" indent="-343535">
              <a:lnSpc>
                <a:spcPct val="130000"/>
              </a:lnSpc>
              <a:spcBef>
                <a:spcPts val="5"/>
              </a:spcBef>
              <a:buFont typeface="Wingdings" panose="05000000000000000000"/>
              <a:buChar char=""/>
              <a:tabLst>
                <a:tab pos="356235" algn="l"/>
              </a:tabLst>
            </a:pPr>
            <a:r>
              <a:rPr sz="2400" dirty="0">
                <a:latin typeface="微软雅黑" panose="020B0503020204020204" charset="-122"/>
                <a:cs typeface="微软雅黑" panose="020B0503020204020204" charset="-122"/>
              </a:rPr>
              <a:t>从落后的程度上看，</a:t>
            </a:r>
            <a:r>
              <a:rPr sz="2400" spc="-105" dirty="0">
                <a:latin typeface="微软雅黑" panose="020B0503020204020204" charset="-122"/>
                <a:cs typeface="微软雅黑" panose="020B0503020204020204" charset="-122"/>
              </a:rPr>
              <a:t> </a:t>
            </a:r>
            <a:r>
              <a:rPr sz="2400" dirty="0">
                <a:latin typeface="微软雅黑" panose="020B0503020204020204" charset="-122"/>
                <a:cs typeface="微软雅黑" panose="020B0503020204020204" charset="-122"/>
              </a:rPr>
              <a:t>只是</a:t>
            </a:r>
            <a:r>
              <a:rPr sz="2400" b="1" dirty="0">
                <a:latin typeface="微软雅黑" panose="020B0503020204020204" charset="-122"/>
                <a:cs typeface="微软雅黑" panose="020B0503020204020204" charset="-122"/>
              </a:rPr>
              <a:t>相对落后</a:t>
            </a:r>
            <a:r>
              <a:rPr sz="2400" dirty="0">
                <a:latin typeface="微软雅黑" panose="020B0503020204020204" charset="-122"/>
                <a:cs typeface="微软雅黑" panose="020B0503020204020204" charset="-122"/>
              </a:rPr>
              <a:t>，不是绝对落后，这些国家必须具有一 定规模的现代工业和现代无产阶级；</a:t>
            </a:r>
            <a:endParaRPr sz="2400">
              <a:latin typeface="微软雅黑" panose="020B0503020204020204" charset="-122"/>
              <a:cs typeface="微软雅黑" panose="020B0503020204020204" charset="-122"/>
            </a:endParaRPr>
          </a:p>
          <a:p>
            <a:pPr marL="355600" indent="-343535">
              <a:lnSpc>
                <a:spcPct val="100000"/>
              </a:lnSpc>
              <a:spcBef>
                <a:spcPts val="860"/>
              </a:spcBef>
              <a:buFont typeface="Wingdings" panose="05000000000000000000"/>
              <a:buChar char=""/>
              <a:tabLst>
                <a:tab pos="356235" algn="l"/>
              </a:tabLst>
            </a:pPr>
            <a:r>
              <a:rPr sz="2400" spc="-5" dirty="0">
                <a:latin typeface="微软雅黑" panose="020B0503020204020204" charset="-122"/>
                <a:cs typeface="微软雅黑" panose="020B0503020204020204" charset="-122"/>
              </a:rPr>
              <a:t>从革命的直接条件上看，相对落后国家</a:t>
            </a:r>
            <a:r>
              <a:rPr sz="2400" dirty="0">
                <a:latin typeface="微软雅黑" panose="020B0503020204020204" charset="-122"/>
                <a:cs typeface="微软雅黑" panose="020B0503020204020204" charset="-122"/>
              </a:rPr>
              <a:t>的</a:t>
            </a:r>
            <a:r>
              <a:rPr sz="2400" b="1" spc="-5" dirty="0">
                <a:latin typeface="微软雅黑" panose="020B0503020204020204" charset="-122"/>
                <a:cs typeface="微软雅黑" panose="020B0503020204020204" charset="-122"/>
              </a:rPr>
              <a:t>阶级矛盾、民族矛盾十分尖</a:t>
            </a:r>
            <a:r>
              <a:rPr sz="2400" b="1" dirty="0">
                <a:latin typeface="微软雅黑" panose="020B0503020204020204" charset="-122"/>
                <a:cs typeface="微软雅黑" panose="020B0503020204020204" charset="-122"/>
              </a:rPr>
              <a:t>锐</a:t>
            </a:r>
            <a:r>
              <a:rPr sz="2400" dirty="0">
                <a:latin typeface="微软雅黑" panose="020B0503020204020204" charset="-122"/>
                <a:cs typeface="微软雅黑" panose="020B0503020204020204" charset="-122"/>
              </a:rPr>
              <a:t>，</a:t>
            </a:r>
            <a:endParaRPr sz="2400">
              <a:latin typeface="微软雅黑" panose="020B0503020204020204" charset="-122"/>
              <a:cs typeface="微软雅黑" panose="020B0503020204020204" charset="-122"/>
            </a:endParaRPr>
          </a:p>
          <a:p>
            <a:pPr marL="355600">
              <a:lnSpc>
                <a:spcPct val="100000"/>
              </a:lnSpc>
              <a:spcBef>
                <a:spcPts val="870"/>
              </a:spcBef>
            </a:pPr>
            <a:r>
              <a:rPr sz="2400" dirty="0">
                <a:latin typeface="微软雅黑" panose="020B0503020204020204" charset="-122"/>
                <a:cs typeface="微软雅黑" panose="020B0503020204020204" charset="-122"/>
              </a:rPr>
              <a:t>造成了比较成熟的革命形势和革命力量；</a:t>
            </a:r>
            <a:endParaRPr sz="2400">
              <a:latin typeface="微软雅黑" panose="020B0503020204020204" charset="-122"/>
              <a:cs typeface="微软雅黑" panose="020B0503020204020204" charset="-122"/>
            </a:endParaRPr>
          </a:p>
          <a:p>
            <a:pPr marL="355600" marR="95250" indent="-343535">
              <a:lnSpc>
                <a:spcPts val="3750"/>
              </a:lnSpc>
              <a:spcBef>
                <a:spcPts val="260"/>
              </a:spcBef>
              <a:buFont typeface="Wingdings" panose="05000000000000000000"/>
              <a:buChar char=""/>
              <a:tabLst>
                <a:tab pos="356235" algn="l"/>
              </a:tabLst>
            </a:pPr>
            <a:r>
              <a:rPr sz="2400" dirty="0">
                <a:latin typeface="微软雅黑" panose="020B0503020204020204" charset="-122"/>
                <a:cs typeface="微软雅黑" panose="020B0503020204020204" charset="-122"/>
              </a:rPr>
              <a:t>十月革命以后，世界力量分为两大阵营，相对落后国家的民族民主革命已 经成为</a:t>
            </a:r>
            <a:r>
              <a:rPr sz="2400" b="1" dirty="0">
                <a:latin typeface="微软雅黑" panose="020B0503020204020204" charset="-122"/>
                <a:cs typeface="微软雅黑" panose="020B0503020204020204" charset="-122"/>
              </a:rPr>
              <a:t>世界无产阶级革命的一部</a:t>
            </a:r>
            <a:r>
              <a:rPr sz="2400" b="1" spc="5" dirty="0">
                <a:latin typeface="微软雅黑" panose="020B0503020204020204" charset="-122"/>
                <a:cs typeface="微软雅黑" panose="020B0503020204020204" charset="-122"/>
              </a:rPr>
              <a:t>分</a:t>
            </a:r>
            <a:r>
              <a:rPr sz="2400" dirty="0">
                <a:latin typeface="微软雅黑" panose="020B0503020204020204" charset="-122"/>
                <a:cs typeface="微软雅黑" panose="020B0503020204020204" charset="-122"/>
              </a:rPr>
              <a:t>；</a:t>
            </a:r>
            <a:endParaRPr sz="2400">
              <a:latin typeface="微软雅黑" panose="020B0503020204020204" charset="-122"/>
              <a:cs typeface="微软雅黑" panose="020B0503020204020204" charset="-122"/>
            </a:endParaRPr>
          </a:p>
          <a:p>
            <a:pPr marL="355600" indent="-343535">
              <a:lnSpc>
                <a:spcPct val="100000"/>
              </a:lnSpc>
              <a:spcBef>
                <a:spcPts val="595"/>
              </a:spcBef>
              <a:buFont typeface="Wingdings" panose="05000000000000000000"/>
              <a:buChar char=""/>
              <a:tabLst>
                <a:tab pos="356235" algn="l"/>
              </a:tabLst>
            </a:pPr>
            <a:r>
              <a:rPr sz="2400" dirty="0">
                <a:latin typeface="微软雅黑" panose="020B0503020204020204" charset="-122"/>
                <a:cs typeface="微软雅黑" panose="020B0503020204020204" charset="-122"/>
              </a:rPr>
              <a:t>社会形态的更替</a:t>
            </a:r>
            <a:r>
              <a:rPr sz="2400" b="1" dirty="0">
                <a:latin typeface="微软雅黑" panose="020B0503020204020204" charset="-122"/>
                <a:cs typeface="微软雅黑" panose="020B0503020204020204" charset="-122"/>
              </a:rPr>
              <a:t>由薄弱环节率先突破</a:t>
            </a:r>
            <a:r>
              <a:rPr sz="2400" dirty="0">
                <a:latin typeface="微软雅黑" panose="020B0503020204020204" charset="-122"/>
                <a:cs typeface="微软雅黑" panose="020B0503020204020204" charset="-122"/>
              </a:rPr>
              <a:t>不是偶然的个别现象，如封建制取代</a:t>
            </a:r>
            <a:endParaRPr sz="2400">
              <a:latin typeface="微软雅黑" panose="020B0503020204020204" charset="-122"/>
              <a:cs typeface="微软雅黑" panose="020B0503020204020204" charset="-122"/>
            </a:endParaRPr>
          </a:p>
          <a:p>
            <a:pPr marL="355600" marR="95250">
              <a:lnSpc>
                <a:spcPts val="3750"/>
              </a:lnSpc>
              <a:spcBef>
                <a:spcPts val="260"/>
              </a:spcBef>
            </a:pPr>
            <a:r>
              <a:rPr sz="2400" dirty="0">
                <a:latin typeface="微软雅黑" panose="020B0503020204020204" charset="-122"/>
                <a:cs typeface="微软雅黑" panose="020B0503020204020204" charset="-122"/>
              </a:rPr>
              <a:t>奴隶制最先是在奴隶制不发达的中国突破，资产阶级革命最先是在封建制 不发达的西欧发生，等等。</a:t>
            </a:r>
            <a:endParaRPr sz="2400">
              <a:latin typeface="微软雅黑" panose="020B0503020204020204" charset="-122"/>
              <a:cs typeface="微软雅黑" panose="020B0503020204020204" charset="-122"/>
            </a:endParaRPr>
          </a:p>
        </p:txBody>
      </p:sp>
      <p:pic>
        <p:nvPicPr>
          <p:cNvPr id="9" name="图片 8" descr="logo"/>
          <p:cNvPicPr>
            <a:picLocks noChangeAspect="1"/>
          </p:cNvPicPr>
          <p:nvPr/>
        </p:nvPicPr>
        <p:blipFill>
          <a:blip r:embed="rId2"/>
          <a:stretch>
            <a:fillRect/>
          </a:stretch>
        </p:blipFill>
        <p:spPr>
          <a:xfrm>
            <a:off x="10427970" y="161925"/>
            <a:ext cx="1764030" cy="41529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1707"/>
            <a:ext cx="12191999" cy="614629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85725"/>
            <a:ext cx="8919845" cy="442595"/>
          </a:xfrm>
          <a:prstGeom prst="rect">
            <a:avLst/>
          </a:prstGeom>
        </p:spPr>
        <p:txBody>
          <a:bodyPr vert="horz" wrap="square" lIns="0" tIns="12065" rIns="0" bIns="0" rtlCol="0">
            <a:spAutoFit/>
          </a:bodyPr>
          <a:lstStyle/>
          <a:p>
            <a:pPr marL="12700">
              <a:lnSpc>
                <a:spcPct val="100000"/>
              </a:lnSpc>
              <a:spcBef>
                <a:spcPts val="95"/>
              </a:spcBef>
            </a:pPr>
            <a:r>
              <a:rPr sz="2800" spc="-10" dirty="0"/>
              <a:t>一、经济文化相对落后国家建设社</a:t>
            </a:r>
            <a:r>
              <a:rPr sz="2800" dirty="0"/>
              <a:t>会</a:t>
            </a:r>
            <a:r>
              <a:rPr sz="2800" spc="-10" dirty="0"/>
              <a:t>主义</a:t>
            </a:r>
            <a:r>
              <a:rPr sz="2800" dirty="0"/>
              <a:t>国</a:t>
            </a:r>
            <a:r>
              <a:rPr sz="2800" spc="-10" dirty="0"/>
              <a:t>家的</a:t>
            </a:r>
            <a:r>
              <a:rPr sz="2800" dirty="0"/>
              <a:t>长</a:t>
            </a:r>
            <a:r>
              <a:rPr sz="2800" spc="-10" dirty="0"/>
              <a:t>期性</a:t>
            </a:r>
            <a:endParaRPr sz="2800"/>
          </a:p>
        </p:txBody>
      </p:sp>
      <p:sp>
        <p:nvSpPr>
          <p:cNvPr id="7" name="object 7"/>
          <p:cNvSpPr txBox="1"/>
          <p:nvPr/>
        </p:nvSpPr>
        <p:spPr>
          <a:xfrm>
            <a:off x="4814061"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第三节</a:t>
            </a:r>
            <a:endParaRPr sz="2800">
              <a:latin typeface="PMingLiU" panose="02020500000000000000" charset="-120"/>
              <a:cs typeface="PMingLiU" panose="02020500000000000000" charset="-120"/>
            </a:endParaRPr>
          </a:p>
        </p:txBody>
      </p:sp>
      <p:sp>
        <p:nvSpPr>
          <p:cNvPr id="8" name="object 8"/>
          <p:cNvSpPr txBox="1"/>
          <p:nvPr/>
        </p:nvSpPr>
        <p:spPr>
          <a:xfrm>
            <a:off x="6089650" y="6366702"/>
            <a:ext cx="606361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在实践中探索现实社会主义的</a:t>
            </a:r>
            <a:r>
              <a:rPr sz="2800" dirty="0">
                <a:solidFill>
                  <a:srgbClr val="FFFFFF"/>
                </a:solidFill>
                <a:latin typeface="PMingLiU" panose="02020500000000000000" charset="-120"/>
                <a:cs typeface="PMingLiU" panose="02020500000000000000" charset="-120"/>
              </a:rPr>
              <a:t>发</a:t>
            </a:r>
            <a:r>
              <a:rPr sz="2800" spc="-5" dirty="0">
                <a:solidFill>
                  <a:srgbClr val="FFFFFF"/>
                </a:solidFill>
                <a:latin typeface="PMingLiU" panose="02020500000000000000" charset="-120"/>
                <a:cs typeface="PMingLiU" panose="02020500000000000000" charset="-120"/>
              </a:rPr>
              <a:t>展规律</a:t>
            </a:r>
            <a:endParaRPr sz="2800">
              <a:latin typeface="PMingLiU" panose="02020500000000000000" charset="-120"/>
              <a:cs typeface="PMingLiU" panose="02020500000000000000" charset="-120"/>
            </a:endParaRPr>
          </a:p>
        </p:txBody>
      </p:sp>
      <p:sp>
        <p:nvSpPr>
          <p:cNvPr id="6" name="object 6"/>
          <p:cNvSpPr txBox="1"/>
          <p:nvPr/>
        </p:nvSpPr>
        <p:spPr>
          <a:xfrm>
            <a:off x="918159" y="1094993"/>
            <a:ext cx="9975215" cy="3385185"/>
          </a:xfrm>
          <a:prstGeom prst="rect">
            <a:avLst/>
          </a:prstGeom>
        </p:spPr>
        <p:txBody>
          <a:bodyPr vert="horz" wrap="square" lIns="0" tIns="12065" rIns="0" bIns="0" rtlCol="0">
            <a:spAutoFit/>
          </a:bodyPr>
          <a:lstStyle/>
          <a:p>
            <a:pPr marL="12700">
              <a:lnSpc>
                <a:spcPct val="100000"/>
              </a:lnSpc>
              <a:spcBef>
                <a:spcPts val="95"/>
              </a:spcBef>
            </a:pPr>
            <a:r>
              <a:rPr sz="2800" b="1" spc="-5" dirty="0">
                <a:latin typeface="微软雅黑" panose="020B0503020204020204" charset="-122"/>
                <a:cs typeface="微软雅黑" panose="020B0503020204020204" charset="-122"/>
              </a:rPr>
              <a:t>经济文化比较落后的国家建设社会</a:t>
            </a:r>
            <a:r>
              <a:rPr sz="2800" b="1" spc="-25" dirty="0">
                <a:latin typeface="微软雅黑" panose="020B0503020204020204" charset="-122"/>
                <a:cs typeface="微软雅黑" panose="020B0503020204020204" charset="-122"/>
              </a:rPr>
              <a:t>主</a:t>
            </a:r>
            <a:r>
              <a:rPr sz="2800" b="1" spc="-5" dirty="0">
                <a:latin typeface="微软雅黑" panose="020B0503020204020204" charset="-122"/>
                <a:cs typeface="微软雅黑" panose="020B0503020204020204" charset="-122"/>
              </a:rPr>
              <a:t>义艰</a:t>
            </a:r>
            <a:r>
              <a:rPr sz="2800" b="1" dirty="0">
                <a:latin typeface="微软雅黑" panose="020B0503020204020204" charset="-122"/>
                <a:cs typeface="微软雅黑" panose="020B0503020204020204" charset="-122"/>
              </a:rPr>
              <a:t>巨</a:t>
            </a:r>
            <a:r>
              <a:rPr sz="2800" b="1" spc="-5" dirty="0">
                <a:latin typeface="微软雅黑" panose="020B0503020204020204" charset="-122"/>
                <a:cs typeface="微软雅黑" panose="020B0503020204020204" charset="-122"/>
              </a:rPr>
              <a:t>性和</a:t>
            </a:r>
            <a:r>
              <a:rPr sz="2800" b="1" dirty="0">
                <a:latin typeface="微软雅黑" panose="020B0503020204020204" charset="-122"/>
                <a:cs typeface="微软雅黑" panose="020B0503020204020204" charset="-122"/>
              </a:rPr>
              <a:t>长期</a:t>
            </a:r>
            <a:r>
              <a:rPr sz="2800" b="1" spc="-5" dirty="0">
                <a:latin typeface="微软雅黑" panose="020B0503020204020204" charset="-122"/>
                <a:cs typeface="微软雅黑" panose="020B0503020204020204" charset="-122"/>
              </a:rPr>
              <a:t>性</a:t>
            </a:r>
            <a:r>
              <a:rPr sz="2800" b="1" dirty="0">
                <a:latin typeface="微软雅黑" panose="020B0503020204020204" charset="-122"/>
                <a:cs typeface="微软雅黑" panose="020B0503020204020204" charset="-122"/>
              </a:rPr>
              <a:t>的</a:t>
            </a:r>
            <a:r>
              <a:rPr sz="2800" b="1" spc="-5" dirty="0">
                <a:latin typeface="微软雅黑" panose="020B0503020204020204" charset="-122"/>
                <a:cs typeface="微软雅黑" panose="020B0503020204020204" charset="-122"/>
              </a:rPr>
              <a:t>原因：</a:t>
            </a:r>
            <a:endParaRPr sz="2800">
              <a:latin typeface="微软雅黑" panose="020B0503020204020204" charset="-122"/>
              <a:cs typeface="微软雅黑" panose="020B0503020204020204" charset="-122"/>
            </a:endParaRPr>
          </a:p>
          <a:p>
            <a:pPr>
              <a:lnSpc>
                <a:spcPct val="100000"/>
              </a:lnSpc>
              <a:spcBef>
                <a:spcPts val="40"/>
              </a:spcBef>
            </a:pPr>
            <a:endParaRPr sz="3100">
              <a:latin typeface="Times New Roman" panose="02020603050405020304"/>
              <a:cs typeface="Times New Roman" panose="02020603050405020304"/>
            </a:endParaRPr>
          </a:p>
          <a:p>
            <a:pPr marL="156845">
              <a:lnSpc>
                <a:spcPct val="100000"/>
              </a:lnSpc>
            </a:pPr>
            <a:r>
              <a:rPr sz="2800" spc="-5" dirty="0">
                <a:latin typeface="微软雅黑" panose="020B0503020204020204" charset="-122"/>
                <a:cs typeface="微软雅黑" panose="020B0503020204020204" charset="-122"/>
              </a:rPr>
              <a:t>第一，生产力发展状况的制约。</a:t>
            </a:r>
            <a:endParaRPr sz="2800">
              <a:latin typeface="微软雅黑" panose="020B0503020204020204" charset="-122"/>
              <a:cs typeface="微软雅黑" panose="020B0503020204020204" charset="-122"/>
            </a:endParaRPr>
          </a:p>
          <a:p>
            <a:pPr marL="156845" marR="2705735">
              <a:lnSpc>
                <a:spcPct val="120000"/>
              </a:lnSpc>
            </a:pPr>
            <a:r>
              <a:rPr sz="2800" spc="-5" dirty="0">
                <a:latin typeface="微软雅黑" panose="020B0503020204020204" charset="-122"/>
                <a:cs typeface="微软雅黑" panose="020B0503020204020204" charset="-122"/>
              </a:rPr>
              <a:t>第二，经济基础和上层建筑发展状</a:t>
            </a:r>
            <a:r>
              <a:rPr sz="2800" dirty="0">
                <a:latin typeface="微软雅黑" panose="020B0503020204020204" charset="-122"/>
                <a:cs typeface="微软雅黑" panose="020B0503020204020204" charset="-122"/>
              </a:rPr>
              <a:t>况</a:t>
            </a:r>
            <a:r>
              <a:rPr sz="2800" spc="-5" dirty="0">
                <a:latin typeface="微软雅黑" panose="020B0503020204020204" charset="-122"/>
                <a:cs typeface="微软雅黑" panose="020B0503020204020204" charset="-122"/>
              </a:rPr>
              <a:t>的制</a:t>
            </a:r>
            <a:r>
              <a:rPr sz="2800" dirty="0">
                <a:latin typeface="微软雅黑" panose="020B0503020204020204" charset="-122"/>
                <a:cs typeface="微软雅黑" panose="020B0503020204020204" charset="-122"/>
              </a:rPr>
              <a:t>约</a:t>
            </a:r>
            <a:r>
              <a:rPr sz="2800" spc="-5" dirty="0">
                <a:latin typeface="微软雅黑" panose="020B0503020204020204" charset="-122"/>
                <a:cs typeface="微软雅黑" panose="020B0503020204020204" charset="-122"/>
              </a:rPr>
              <a:t>。 </a:t>
            </a:r>
            <a:r>
              <a:rPr sz="2800" spc="-10" dirty="0">
                <a:latin typeface="微软雅黑" panose="020B0503020204020204" charset="-122"/>
                <a:cs typeface="微软雅黑" panose="020B0503020204020204" charset="-122"/>
              </a:rPr>
              <a:t>第三，国际环境的严峻挑战。</a:t>
            </a:r>
            <a:endParaRPr sz="2800">
              <a:latin typeface="微软雅黑" panose="020B0503020204020204" charset="-122"/>
              <a:cs typeface="微软雅黑" panose="020B0503020204020204" charset="-122"/>
            </a:endParaRPr>
          </a:p>
          <a:p>
            <a:pPr marL="499745" marR="572770" indent="-343535">
              <a:lnSpc>
                <a:spcPct val="120000"/>
              </a:lnSpc>
            </a:pPr>
            <a:r>
              <a:rPr sz="2800" spc="-5" dirty="0">
                <a:latin typeface="微软雅黑" panose="020B0503020204020204" charset="-122"/>
                <a:cs typeface="微软雅黑" panose="020B0503020204020204" charset="-122"/>
              </a:rPr>
              <a:t>第四，马克思主义执政党对社会主</a:t>
            </a:r>
            <a:r>
              <a:rPr sz="2800" dirty="0">
                <a:latin typeface="微软雅黑" panose="020B0503020204020204" charset="-122"/>
                <a:cs typeface="微软雅黑" panose="020B0503020204020204" charset="-122"/>
              </a:rPr>
              <a:t>义</a:t>
            </a:r>
            <a:r>
              <a:rPr sz="2800" spc="-5" dirty="0">
                <a:latin typeface="微软雅黑" panose="020B0503020204020204" charset="-122"/>
                <a:cs typeface="微软雅黑" panose="020B0503020204020204" charset="-122"/>
              </a:rPr>
              <a:t>发展</a:t>
            </a:r>
            <a:r>
              <a:rPr sz="2800" dirty="0">
                <a:latin typeface="微软雅黑" panose="020B0503020204020204" charset="-122"/>
                <a:cs typeface="微软雅黑" panose="020B0503020204020204" charset="-122"/>
              </a:rPr>
              <a:t>道</a:t>
            </a:r>
            <a:r>
              <a:rPr sz="2800" spc="-5" dirty="0">
                <a:latin typeface="微软雅黑" panose="020B0503020204020204" charset="-122"/>
                <a:cs typeface="微软雅黑" panose="020B0503020204020204" charset="-122"/>
              </a:rPr>
              <a:t>路的</a:t>
            </a:r>
            <a:r>
              <a:rPr sz="2800" dirty="0">
                <a:latin typeface="微软雅黑" panose="020B0503020204020204" charset="-122"/>
                <a:cs typeface="微软雅黑" panose="020B0503020204020204" charset="-122"/>
              </a:rPr>
              <a:t>探</a:t>
            </a:r>
            <a:r>
              <a:rPr sz="2800" spc="-5" dirty="0">
                <a:latin typeface="微软雅黑" panose="020B0503020204020204" charset="-122"/>
                <a:cs typeface="微软雅黑" panose="020B0503020204020204" charset="-122"/>
              </a:rPr>
              <a:t>索和</a:t>
            </a:r>
            <a:r>
              <a:rPr sz="2800" dirty="0">
                <a:latin typeface="微软雅黑" panose="020B0503020204020204" charset="-122"/>
                <a:cs typeface="微软雅黑" panose="020B0503020204020204" charset="-122"/>
              </a:rPr>
              <a:t>对</a:t>
            </a:r>
            <a:r>
              <a:rPr sz="2800" spc="-5" dirty="0">
                <a:latin typeface="微软雅黑" panose="020B0503020204020204" charset="-122"/>
                <a:cs typeface="微软雅黑" panose="020B0503020204020204" charset="-122"/>
              </a:rPr>
              <a:t>社 </a:t>
            </a:r>
            <a:r>
              <a:rPr sz="2800" spc="-5" dirty="0">
                <a:latin typeface="微软雅黑" panose="020B0503020204020204" charset="-122"/>
                <a:cs typeface="微软雅黑" panose="020B0503020204020204" charset="-122"/>
              </a:rPr>
              <a:t>会主义建设规律的认识，需要一个</a:t>
            </a:r>
            <a:r>
              <a:rPr sz="2800" dirty="0">
                <a:latin typeface="微软雅黑" panose="020B0503020204020204" charset="-122"/>
                <a:cs typeface="微软雅黑" panose="020B0503020204020204" charset="-122"/>
              </a:rPr>
              <a:t>长</a:t>
            </a:r>
            <a:r>
              <a:rPr sz="2800" spc="-5" dirty="0">
                <a:latin typeface="微软雅黑" panose="020B0503020204020204" charset="-122"/>
                <a:cs typeface="微软雅黑" panose="020B0503020204020204" charset="-122"/>
              </a:rPr>
              <a:t>期的</a:t>
            </a:r>
            <a:r>
              <a:rPr sz="2800" dirty="0">
                <a:latin typeface="微软雅黑" panose="020B0503020204020204" charset="-122"/>
                <a:cs typeface="微软雅黑" panose="020B0503020204020204" charset="-122"/>
              </a:rPr>
              <a:t>艰</a:t>
            </a:r>
            <a:r>
              <a:rPr sz="2800" spc="-5" dirty="0">
                <a:latin typeface="微软雅黑" panose="020B0503020204020204" charset="-122"/>
                <a:cs typeface="微软雅黑" panose="020B0503020204020204" charset="-122"/>
              </a:rPr>
              <a:t>苦的</a:t>
            </a:r>
            <a:r>
              <a:rPr sz="2800" dirty="0">
                <a:latin typeface="微软雅黑" panose="020B0503020204020204" charset="-122"/>
                <a:cs typeface="微软雅黑" panose="020B0503020204020204" charset="-122"/>
              </a:rPr>
              <a:t>过</a:t>
            </a:r>
            <a:r>
              <a:rPr sz="2800" spc="10" dirty="0">
                <a:latin typeface="微软雅黑" panose="020B0503020204020204" charset="-122"/>
                <a:cs typeface="微软雅黑" panose="020B0503020204020204" charset="-122"/>
              </a:rPr>
              <a:t>程</a:t>
            </a:r>
            <a:r>
              <a:rPr sz="2800" spc="-5" dirty="0">
                <a:latin typeface="微软雅黑" panose="020B0503020204020204" charset="-122"/>
                <a:cs typeface="微软雅黑" panose="020B0503020204020204" charset="-122"/>
              </a:rPr>
              <a:t>。</a:t>
            </a:r>
            <a:endParaRPr sz="2800">
              <a:latin typeface="微软雅黑" panose="020B0503020204020204" charset="-122"/>
              <a:cs typeface="微软雅黑" panose="020B0503020204020204" charset="-122"/>
            </a:endParaRPr>
          </a:p>
        </p:txBody>
      </p:sp>
      <p:pic>
        <p:nvPicPr>
          <p:cNvPr id="9" name="图片 8" descr="logo"/>
          <p:cNvPicPr>
            <a:picLocks noChangeAspect="1"/>
          </p:cNvPicPr>
          <p:nvPr/>
        </p:nvPicPr>
        <p:blipFill>
          <a:blip r:embed="rId2"/>
          <a:stretch>
            <a:fillRect/>
          </a:stretch>
        </p:blipFill>
        <p:spPr>
          <a:xfrm>
            <a:off x="10427970" y="161925"/>
            <a:ext cx="1764030" cy="41529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1707"/>
            <a:ext cx="12191999" cy="614629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85725"/>
            <a:ext cx="8911590" cy="442595"/>
          </a:xfrm>
          <a:prstGeom prst="rect">
            <a:avLst/>
          </a:prstGeom>
        </p:spPr>
        <p:txBody>
          <a:bodyPr vert="horz" wrap="square" lIns="0" tIns="12065" rIns="0" bIns="0" rtlCol="0">
            <a:spAutoFit/>
          </a:bodyPr>
          <a:lstStyle/>
          <a:p>
            <a:pPr marL="12700">
              <a:lnSpc>
                <a:spcPct val="100000"/>
              </a:lnSpc>
              <a:spcBef>
                <a:spcPts val="95"/>
              </a:spcBef>
            </a:pPr>
            <a:r>
              <a:rPr sz="2800" spc="-10" dirty="0"/>
              <a:t>一、经济文化相对落后国家建设社</a:t>
            </a:r>
            <a:r>
              <a:rPr sz="2800" dirty="0"/>
              <a:t>会</a:t>
            </a:r>
            <a:r>
              <a:rPr sz="2800" spc="-10" dirty="0"/>
              <a:t>主义</a:t>
            </a:r>
            <a:r>
              <a:rPr sz="2800" dirty="0"/>
              <a:t>国</a:t>
            </a:r>
            <a:r>
              <a:rPr sz="2800" spc="-10" dirty="0"/>
              <a:t>家的</a:t>
            </a:r>
            <a:r>
              <a:rPr sz="2800" dirty="0"/>
              <a:t>长</a:t>
            </a:r>
            <a:r>
              <a:rPr sz="2800" spc="-10" dirty="0"/>
              <a:t>期性</a:t>
            </a:r>
            <a:endParaRPr sz="2800"/>
          </a:p>
        </p:txBody>
      </p:sp>
      <p:sp>
        <p:nvSpPr>
          <p:cNvPr id="7" name="object 7"/>
          <p:cNvSpPr txBox="1"/>
          <p:nvPr/>
        </p:nvSpPr>
        <p:spPr>
          <a:xfrm>
            <a:off x="4814061"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第三节</a:t>
            </a:r>
            <a:endParaRPr sz="2800">
              <a:latin typeface="PMingLiU" panose="02020500000000000000" charset="-120"/>
              <a:cs typeface="PMingLiU" panose="02020500000000000000" charset="-120"/>
            </a:endParaRPr>
          </a:p>
        </p:txBody>
      </p:sp>
      <p:sp>
        <p:nvSpPr>
          <p:cNvPr id="8" name="object 8"/>
          <p:cNvSpPr txBox="1"/>
          <p:nvPr/>
        </p:nvSpPr>
        <p:spPr>
          <a:xfrm>
            <a:off x="6089650" y="6366702"/>
            <a:ext cx="606361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在实践中探索现实社会主义的</a:t>
            </a:r>
            <a:r>
              <a:rPr sz="2800" dirty="0">
                <a:solidFill>
                  <a:srgbClr val="FFFFFF"/>
                </a:solidFill>
                <a:latin typeface="PMingLiU" panose="02020500000000000000" charset="-120"/>
                <a:cs typeface="PMingLiU" panose="02020500000000000000" charset="-120"/>
              </a:rPr>
              <a:t>发</a:t>
            </a:r>
            <a:r>
              <a:rPr sz="2800" spc="-5" dirty="0">
                <a:solidFill>
                  <a:srgbClr val="FFFFFF"/>
                </a:solidFill>
                <a:latin typeface="PMingLiU" panose="02020500000000000000" charset="-120"/>
                <a:cs typeface="PMingLiU" panose="02020500000000000000" charset="-120"/>
              </a:rPr>
              <a:t>展规律</a:t>
            </a:r>
            <a:endParaRPr sz="2800">
              <a:latin typeface="PMingLiU" panose="02020500000000000000" charset="-120"/>
              <a:cs typeface="PMingLiU" panose="02020500000000000000" charset="-120"/>
            </a:endParaRPr>
          </a:p>
        </p:txBody>
      </p:sp>
      <p:sp>
        <p:nvSpPr>
          <p:cNvPr id="6" name="object 6"/>
          <p:cNvSpPr txBox="1"/>
          <p:nvPr/>
        </p:nvSpPr>
        <p:spPr>
          <a:xfrm>
            <a:off x="1621282" y="1057148"/>
            <a:ext cx="8900160" cy="3976370"/>
          </a:xfrm>
          <a:prstGeom prst="rect">
            <a:avLst/>
          </a:prstGeom>
        </p:spPr>
        <p:txBody>
          <a:bodyPr vert="horz" wrap="square" lIns="0" tIns="12700" rIns="0" bIns="0" rtlCol="0">
            <a:spAutoFit/>
          </a:bodyPr>
          <a:lstStyle/>
          <a:p>
            <a:pPr marL="12700" marR="5080" indent="644525" algn="just">
              <a:lnSpc>
                <a:spcPct val="120000"/>
              </a:lnSpc>
              <a:spcBef>
                <a:spcPts val="100"/>
              </a:spcBef>
            </a:pPr>
            <a:r>
              <a:rPr sz="2400" dirty="0">
                <a:latin typeface="微软雅黑" panose="020B0503020204020204" charset="-122"/>
                <a:cs typeface="微软雅黑" panose="020B0503020204020204" charset="-122"/>
              </a:rPr>
              <a:t>因此，一方面，要坚信前途是光明的，对我国社会主义现代化 建设事业要充满</a:t>
            </a:r>
            <a:r>
              <a:rPr sz="2400" b="1" dirty="0">
                <a:latin typeface="微软雅黑" panose="020B0503020204020204" charset="-122"/>
                <a:cs typeface="微软雅黑" panose="020B0503020204020204" charset="-122"/>
              </a:rPr>
              <a:t>必胜的信心</a:t>
            </a:r>
            <a:r>
              <a:rPr sz="2400" dirty="0">
                <a:latin typeface="微软雅黑" panose="020B0503020204020204" charset="-122"/>
                <a:cs typeface="微软雅黑" panose="020B0503020204020204" charset="-122"/>
              </a:rPr>
              <a:t>；另一方面，要准备走曲折的路，有克 </a:t>
            </a:r>
            <a:r>
              <a:rPr sz="2400" spc="-5" dirty="0">
                <a:latin typeface="微软雅黑" panose="020B0503020204020204" charset="-122"/>
                <a:cs typeface="微软雅黑" panose="020B0503020204020204" charset="-122"/>
              </a:rPr>
              <a:t>服各种困难</a:t>
            </a:r>
            <a:r>
              <a:rPr sz="2400" dirty="0">
                <a:latin typeface="微软雅黑" panose="020B0503020204020204" charset="-122"/>
                <a:cs typeface="微软雅黑" panose="020B0503020204020204" charset="-122"/>
              </a:rPr>
              <a:t>的</a:t>
            </a:r>
            <a:r>
              <a:rPr sz="2400" b="1" spc="-5" dirty="0">
                <a:latin typeface="微软雅黑" panose="020B0503020204020204" charset="-122"/>
                <a:cs typeface="微软雅黑" panose="020B0503020204020204" charset="-122"/>
              </a:rPr>
              <a:t>精神准备</a:t>
            </a:r>
            <a:r>
              <a:rPr sz="2400" dirty="0">
                <a:latin typeface="微软雅黑" panose="020B0503020204020204" charset="-122"/>
                <a:cs typeface="微软雅黑" panose="020B0503020204020204" charset="-122"/>
              </a:rPr>
              <a:t>。</a:t>
            </a:r>
            <a:endParaRPr sz="2400">
              <a:latin typeface="微软雅黑" panose="020B0503020204020204" charset="-122"/>
              <a:cs typeface="微软雅黑" panose="020B0503020204020204" charset="-122"/>
            </a:endParaRPr>
          </a:p>
          <a:p>
            <a:pPr marL="12700" marR="5080" indent="644525" algn="just">
              <a:lnSpc>
                <a:spcPct val="120000"/>
              </a:lnSpc>
            </a:pPr>
            <a:r>
              <a:rPr sz="2400" dirty="0">
                <a:latin typeface="微软雅黑" panose="020B0503020204020204" charset="-122"/>
                <a:cs typeface="微软雅黑" panose="020B0503020204020204" charset="-122"/>
              </a:rPr>
              <a:t>“我们现在所干的事业是一项新事业，马克思没有讲过，我们 的前人没有做过，其他社会主义国家也没有干过，所以，没有现成 </a:t>
            </a:r>
            <a:r>
              <a:rPr sz="2400" spc="-5" dirty="0">
                <a:latin typeface="微软雅黑" panose="020B0503020204020204" charset="-122"/>
                <a:cs typeface="微软雅黑" panose="020B0503020204020204" charset="-122"/>
              </a:rPr>
              <a:t>的经验可学。我们只</a:t>
            </a:r>
            <a:r>
              <a:rPr sz="2400" dirty="0">
                <a:latin typeface="微软雅黑" panose="020B0503020204020204" charset="-122"/>
                <a:cs typeface="微软雅黑" panose="020B0503020204020204" charset="-122"/>
              </a:rPr>
              <a:t>能</a:t>
            </a:r>
            <a:r>
              <a:rPr sz="2400" b="1" spc="-5" dirty="0">
                <a:latin typeface="微软雅黑" panose="020B0503020204020204" charset="-122"/>
                <a:cs typeface="微软雅黑" panose="020B0503020204020204" charset="-122"/>
              </a:rPr>
              <a:t>在干中学</a:t>
            </a:r>
            <a:r>
              <a:rPr sz="2400" spc="-5" dirty="0">
                <a:latin typeface="微软雅黑" panose="020B0503020204020204" charset="-122"/>
                <a:cs typeface="微软雅黑" panose="020B0503020204020204" charset="-122"/>
              </a:rPr>
              <a:t>，在实践中摸索。”</a:t>
            </a:r>
            <a:endParaRPr sz="2400">
              <a:latin typeface="微软雅黑" panose="020B0503020204020204" charset="-122"/>
              <a:cs typeface="微软雅黑" panose="020B0503020204020204" charset="-122"/>
            </a:endParaRPr>
          </a:p>
          <a:p>
            <a:pPr marL="6177915">
              <a:lnSpc>
                <a:spcPct val="100000"/>
              </a:lnSpc>
              <a:spcBef>
                <a:spcPts val="580"/>
              </a:spcBef>
            </a:pPr>
            <a:r>
              <a:rPr sz="2400" spc="-5" dirty="0">
                <a:latin typeface="微软雅黑" panose="020B0503020204020204" charset="-122"/>
                <a:cs typeface="微软雅黑" panose="020B0503020204020204" charset="-122"/>
              </a:rPr>
              <a:t>——</a:t>
            </a:r>
            <a:r>
              <a:rPr sz="2400" dirty="0">
                <a:latin typeface="微软雅黑" panose="020B0503020204020204" charset="-122"/>
                <a:cs typeface="微软雅黑" panose="020B0503020204020204" charset="-122"/>
              </a:rPr>
              <a:t>邓小平</a:t>
            </a:r>
            <a:endParaRPr sz="2400">
              <a:latin typeface="微软雅黑" panose="020B0503020204020204" charset="-122"/>
              <a:cs typeface="微软雅黑" panose="020B0503020204020204" charset="-122"/>
            </a:endParaRPr>
          </a:p>
          <a:p>
            <a:pPr marL="657225">
              <a:lnSpc>
                <a:spcPct val="100000"/>
              </a:lnSpc>
              <a:spcBef>
                <a:spcPts val="575"/>
              </a:spcBef>
            </a:pPr>
            <a:r>
              <a:rPr sz="2400" dirty="0">
                <a:latin typeface="微软雅黑" panose="020B0503020204020204" charset="-122"/>
                <a:cs typeface="微软雅黑" panose="020B0503020204020204" charset="-122"/>
              </a:rPr>
              <a:t>“社会主义从来都是在</a:t>
            </a:r>
            <a:r>
              <a:rPr sz="2400" b="1" dirty="0">
                <a:latin typeface="微软雅黑" panose="020B0503020204020204" charset="-122"/>
                <a:cs typeface="微软雅黑" panose="020B0503020204020204" charset="-122"/>
              </a:rPr>
              <a:t>开拓</a:t>
            </a:r>
            <a:r>
              <a:rPr sz="2400" dirty="0">
                <a:latin typeface="微软雅黑" panose="020B0503020204020204" charset="-122"/>
                <a:cs typeface="微软雅黑" panose="020B0503020204020204" charset="-122"/>
              </a:rPr>
              <a:t>中前进的。”</a:t>
            </a:r>
            <a:endParaRPr sz="2400">
              <a:latin typeface="微软雅黑" panose="020B0503020204020204" charset="-122"/>
              <a:cs typeface="微软雅黑" panose="020B0503020204020204" charset="-122"/>
            </a:endParaRPr>
          </a:p>
          <a:p>
            <a:pPr marL="6177915">
              <a:lnSpc>
                <a:spcPct val="100000"/>
              </a:lnSpc>
              <a:spcBef>
                <a:spcPts val="575"/>
              </a:spcBef>
            </a:pPr>
            <a:r>
              <a:rPr sz="2400" spc="-5" dirty="0">
                <a:latin typeface="微软雅黑" panose="020B0503020204020204" charset="-122"/>
                <a:cs typeface="微软雅黑" panose="020B0503020204020204" charset="-122"/>
              </a:rPr>
              <a:t>——习近平</a:t>
            </a:r>
            <a:endParaRPr sz="2400">
              <a:latin typeface="微软雅黑" panose="020B0503020204020204" charset="-122"/>
              <a:cs typeface="微软雅黑" panose="020B0503020204020204" charset="-122"/>
            </a:endParaRPr>
          </a:p>
        </p:txBody>
      </p:sp>
      <p:pic>
        <p:nvPicPr>
          <p:cNvPr id="9" name="图片 8" descr="logo"/>
          <p:cNvPicPr>
            <a:picLocks noChangeAspect="1"/>
          </p:cNvPicPr>
          <p:nvPr/>
        </p:nvPicPr>
        <p:blipFill>
          <a:blip r:embed="rId2"/>
          <a:stretch>
            <a:fillRect/>
          </a:stretch>
        </p:blipFill>
        <p:spPr>
          <a:xfrm>
            <a:off x="10427970" y="161925"/>
            <a:ext cx="1764030" cy="41529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1707"/>
            <a:ext cx="12191999" cy="614629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50875" y="865505"/>
            <a:ext cx="9586595" cy="1058545"/>
          </a:xfrm>
          <a:prstGeom prst="rect">
            <a:avLst/>
          </a:prstGeom>
        </p:spPr>
        <p:txBody>
          <a:bodyPr vert="horz" wrap="square" lIns="0" tIns="12700" rIns="0" bIns="0" rtlCol="0">
            <a:spAutoFit/>
          </a:bodyPr>
          <a:lstStyle/>
          <a:p>
            <a:pPr marL="12700" algn="ctr">
              <a:lnSpc>
                <a:spcPct val="100000"/>
              </a:lnSpc>
              <a:spcBef>
                <a:spcPts val="100"/>
              </a:spcBef>
            </a:pPr>
            <a:r>
              <a:rPr lang="en-US" sz="3600" dirty="0">
                <a:solidFill>
                  <a:srgbClr val="00B050"/>
                </a:solidFill>
              </a:rPr>
              <a:t>    </a:t>
            </a:r>
            <a:r>
              <a:rPr sz="3600" dirty="0">
                <a:solidFill>
                  <a:srgbClr val="00B050"/>
                </a:solidFill>
              </a:rPr>
              <a:t>二、</a:t>
            </a:r>
            <a:r>
              <a:rPr lang="zh-CN" altLang="en-US" dirty="0">
                <a:solidFill>
                  <a:srgbClr val="00B050"/>
                </a:solidFill>
                <a:latin typeface="Arial" panose="020B0604020202020204" pitchFamily="34" charset="0"/>
                <a:ea typeface="隶书" pitchFamily="49" charset="-122"/>
                <a:sym typeface="+mn-ea"/>
              </a:rPr>
              <a:t>履不必同，期于适足： </a:t>
            </a:r>
            <a:br>
              <a:rPr lang="zh-CN" altLang="en-US" dirty="0">
                <a:solidFill>
                  <a:srgbClr val="00B050"/>
                </a:solidFill>
                <a:latin typeface="Arial" panose="020B0604020202020204" pitchFamily="34" charset="0"/>
                <a:ea typeface="隶书" pitchFamily="49" charset="-122"/>
                <a:sym typeface="+mn-ea"/>
              </a:rPr>
            </a:br>
            <a:r>
              <a:rPr lang="zh-CN" altLang="en-US" dirty="0">
                <a:solidFill>
                  <a:srgbClr val="00B050"/>
                </a:solidFill>
                <a:latin typeface="Arial" panose="020B0604020202020204" pitchFamily="34" charset="0"/>
                <a:ea typeface="隶书" pitchFamily="49" charset="-122"/>
                <a:sym typeface="+mn-ea"/>
              </a:rPr>
              <a:t>充分认识社会主义发展模式的多样性</a:t>
            </a:r>
            <a:endParaRPr lang="zh-CN" altLang="en-US" dirty="0">
              <a:solidFill>
                <a:srgbClr val="00B050"/>
              </a:solidFill>
              <a:latin typeface="Arial" panose="020B0604020202020204" pitchFamily="34" charset="0"/>
              <a:ea typeface="隶书" pitchFamily="49" charset="-122"/>
              <a:sym typeface="+mn-ea"/>
            </a:endParaRPr>
          </a:p>
        </p:txBody>
      </p:sp>
      <p:sp>
        <p:nvSpPr>
          <p:cNvPr id="7" name="object 7"/>
          <p:cNvSpPr txBox="1"/>
          <p:nvPr/>
        </p:nvSpPr>
        <p:spPr>
          <a:xfrm>
            <a:off x="4814061"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第三节</a:t>
            </a:r>
            <a:endParaRPr sz="2800">
              <a:latin typeface="PMingLiU" panose="02020500000000000000" charset="-120"/>
              <a:cs typeface="PMingLiU" panose="02020500000000000000" charset="-120"/>
            </a:endParaRPr>
          </a:p>
        </p:txBody>
      </p:sp>
      <p:sp>
        <p:nvSpPr>
          <p:cNvPr id="8" name="object 8"/>
          <p:cNvSpPr txBox="1"/>
          <p:nvPr/>
        </p:nvSpPr>
        <p:spPr>
          <a:xfrm>
            <a:off x="6089650" y="6366702"/>
            <a:ext cx="606361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在实践中探索现实社会主义的</a:t>
            </a:r>
            <a:r>
              <a:rPr sz="2800" dirty="0">
                <a:solidFill>
                  <a:srgbClr val="FFFFFF"/>
                </a:solidFill>
                <a:latin typeface="PMingLiU" panose="02020500000000000000" charset="-120"/>
                <a:cs typeface="PMingLiU" panose="02020500000000000000" charset="-120"/>
              </a:rPr>
              <a:t>发</a:t>
            </a:r>
            <a:r>
              <a:rPr sz="2800" spc="-5" dirty="0">
                <a:solidFill>
                  <a:srgbClr val="FFFFFF"/>
                </a:solidFill>
                <a:latin typeface="PMingLiU" panose="02020500000000000000" charset="-120"/>
                <a:cs typeface="PMingLiU" panose="02020500000000000000" charset="-120"/>
              </a:rPr>
              <a:t>展规律</a:t>
            </a:r>
            <a:endParaRPr sz="2800">
              <a:latin typeface="PMingLiU" panose="02020500000000000000" charset="-120"/>
              <a:cs typeface="PMingLiU" panose="02020500000000000000" charset="-120"/>
            </a:endParaRPr>
          </a:p>
        </p:txBody>
      </p:sp>
      <p:sp>
        <p:nvSpPr>
          <p:cNvPr id="6" name="object 6"/>
          <p:cNvSpPr txBox="1"/>
          <p:nvPr/>
        </p:nvSpPr>
        <p:spPr>
          <a:xfrm>
            <a:off x="963726" y="2243785"/>
            <a:ext cx="9709150" cy="3802379"/>
          </a:xfrm>
          <a:prstGeom prst="rect">
            <a:avLst/>
          </a:prstGeom>
        </p:spPr>
        <p:txBody>
          <a:bodyPr vert="horz" wrap="square" lIns="0" tIns="13335" rIns="0" bIns="0" rtlCol="0">
            <a:spAutoFit/>
          </a:bodyPr>
          <a:lstStyle/>
          <a:p>
            <a:pPr marL="12700">
              <a:lnSpc>
                <a:spcPct val="100000"/>
              </a:lnSpc>
              <a:spcBef>
                <a:spcPts val="105"/>
              </a:spcBef>
            </a:pPr>
            <a:r>
              <a:rPr sz="3200" b="1" dirty="0">
                <a:solidFill>
                  <a:srgbClr val="AD4745"/>
                </a:solidFill>
                <a:latin typeface="微软雅黑" panose="020B0503020204020204" charset="-122"/>
                <a:cs typeface="微软雅黑" panose="020B0503020204020204" charset="-122"/>
              </a:rPr>
              <a:t>（一）社会主义发展</a:t>
            </a:r>
            <a:r>
              <a:rPr sz="3200" b="1" spc="5" dirty="0">
                <a:solidFill>
                  <a:srgbClr val="AD4745"/>
                </a:solidFill>
                <a:latin typeface="微软雅黑" panose="020B0503020204020204" charset="-122"/>
                <a:cs typeface="微软雅黑" panose="020B0503020204020204" charset="-122"/>
              </a:rPr>
              <a:t>道</a:t>
            </a:r>
            <a:r>
              <a:rPr sz="3200" b="1" spc="-10" dirty="0">
                <a:solidFill>
                  <a:srgbClr val="AD4745"/>
                </a:solidFill>
                <a:latin typeface="微软雅黑" panose="020B0503020204020204" charset="-122"/>
                <a:cs typeface="微软雅黑" panose="020B0503020204020204" charset="-122"/>
              </a:rPr>
              <a:t>路</a:t>
            </a:r>
            <a:r>
              <a:rPr sz="3200" b="1" spc="5" dirty="0">
                <a:solidFill>
                  <a:srgbClr val="AD4745"/>
                </a:solidFill>
                <a:latin typeface="微软雅黑" panose="020B0503020204020204" charset="-122"/>
                <a:cs typeface="微软雅黑" panose="020B0503020204020204" charset="-122"/>
              </a:rPr>
              <a:t>多样</a:t>
            </a:r>
            <a:r>
              <a:rPr sz="3200" b="1" spc="-15" dirty="0">
                <a:solidFill>
                  <a:srgbClr val="AD4745"/>
                </a:solidFill>
                <a:latin typeface="微软雅黑" panose="020B0503020204020204" charset="-122"/>
                <a:cs typeface="微软雅黑" panose="020B0503020204020204" charset="-122"/>
              </a:rPr>
              <a:t>性</a:t>
            </a:r>
            <a:r>
              <a:rPr sz="3200" b="1" spc="5" dirty="0">
                <a:solidFill>
                  <a:srgbClr val="AD4745"/>
                </a:solidFill>
                <a:latin typeface="微软雅黑" panose="020B0503020204020204" charset="-122"/>
                <a:cs typeface="微软雅黑" panose="020B0503020204020204" charset="-122"/>
              </a:rPr>
              <a:t>的原因</a:t>
            </a:r>
            <a:endParaRPr sz="3200">
              <a:latin typeface="微软雅黑" panose="020B0503020204020204" charset="-122"/>
              <a:cs typeface="微软雅黑" panose="020B0503020204020204" charset="-122"/>
            </a:endParaRPr>
          </a:p>
          <a:p>
            <a:pPr marL="427355" marR="5080" indent="735965">
              <a:lnSpc>
                <a:spcPct val="120000"/>
              </a:lnSpc>
              <a:spcBef>
                <a:spcPts val="1695"/>
              </a:spcBef>
            </a:pPr>
            <a:r>
              <a:rPr sz="2800" spc="-5" dirty="0">
                <a:latin typeface="微软雅黑" panose="020B0503020204020204" charset="-122"/>
                <a:cs typeface="微软雅黑" panose="020B0503020204020204" charset="-122"/>
              </a:rPr>
              <a:t>第一，各个国家的生产力发展状况</a:t>
            </a:r>
            <a:r>
              <a:rPr sz="2800" spc="5" dirty="0">
                <a:latin typeface="微软雅黑" panose="020B0503020204020204" charset="-122"/>
                <a:cs typeface="微软雅黑" panose="020B0503020204020204" charset="-122"/>
              </a:rPr>
              <a:t>和</a:t>
            </a:r>
            <a:r>
              <a:rPr sz="2800" spc="-5" dirty="0">
                <a:latin typeface="微软雅黑" panose="020B0503020204020204" charset="-122"/>
                <a:cs typeface="微软雅黑" panose="020B0503020204020204" charset="-122"/>
              </a:rPr>
              <a:t>社会</a:t>
            </a:r>
            <a:r>
              <a:rPr sz="2800" spc="5" dirty="0">
                <a:latin typeface="微软雅黑" panose="020B0503020204020204" charset="-122"/>
                <a:cs typeface="微软雅黑" panose="020B0503020204020204" charset="-122"/>
              </a:rPr>
              <a:t>发</a:t>
            </a:r>
            <a:r>
              <a:rPr sz="2800" spc="-5" dirty="0">
                <a:latin typeface="微软雅黑" panose="020B0503020204020204" charset="-122"/>
                <a:cs typeface="微软雅黑" panose="020B0503020204020204" charset="-122"/>
              </a:rPr>
              <a:t>展阶</a:t>
            </a:r>
            <a:r>
              <a:rPr sz="2800" spc="5" dirty="0">
                <a:latin typeface="微软雅黑" panose="020B0503020204020204" charset="-122"/>
                <a:cs typeface="微软雅黑" panose="020B0503020204020204" charset="-122"/>
              </a:rPr>
              <a:t>段</a:t>
            </a:r>
            <a:r>
              <a:rPr sz="2800" spc="-5" dirty="0">
                <a:latin typeface="微软雅黑" panose="020B0503020204020204" charset="-122"/>
                <a:cs typeface="微软雅黑" panose="020B0503020204020204" charset="-122"/>
              </a:rPr>
              <a:t>，决 </a:t>
            </a:r>
            <a:r>
              <a:rPr sz="2800" spc="-5" dirty="0">
                <a:latin typeface="微软雅黑" panose="020B0503020204020204" charset="-122"/>
                <a:cs typeface="微软雅黑" panose="020B0503020204020204" charset="-122"/>
              </a:rPr>
              <a:t>定了社会主义发展道路具有不同的</a:t>
            </a:r>
            <a:r>
              <a:rPr sz="2800" dirty="0">
                <a:latin typeface="微软雅黑" panose="020B0503020204020204" charset="-122"/>
                <a:cs typeface="微软雅黑" panose="020B0503020204020204" charset="-122"/>
              </a:rPr>
              <a:t>特</a:t>
            </a:r>
            <a:r>
              <a:rPr sz="2800" spc="-5" dirty="0">
                <a:latin typeface="微软雅黑" panose="020B0503020204020204" charset="-122"/>
                <a:cs typeface="微软雅黑" panose="020B0503020204020204" charset="-122"/>
              </a:rPr>
              <a:t>点。</a:t>
            </a:r>
            <a:endParaRPr sz="2800">
              <a:latin typeface="微软雅黑" panose="020B0503020204020204" charset="-122"/>
              <a:cs typeface="微软雅黑" panose="020B0503020204020204" charset="-122"/>
            </a:endParaRPr>
          </a:p>
          <a:p>
            <a:pPr marL="427355" marR="5080" indent="735965">
              <a:lnSpc>
                <a:spcPts val="4040"/>
              </a:lnSpc>
              <a:spcBef>
                <a:spcPts val="240"/>
              </a:spcBef>
            </a:pPr>
            <a:r>
              <a:rPr sz="2800" spc="-5" dirty="0">
                <a:latin typeface="微软雅黑" panose="020B0503020204020204" charset="-122"/>
                <a:cs typeface="微软雅黑" panose="020B0503020204020204" charset="-122"/>
              </a:rPr>
              <a:t>第二，历史文化传统的差异性，是</a:t>
            </a:r>
            <a:r>
              <a:rPr sz="2800" dirty="0">
                <a:latin typeface="微软雅黑" panose="020B0503020204020204" charset="-122"/>
                <a:cs typeface="微软雅黑" panose="020B0503020204020204" charset="-122"/>
              </a:rPr>
              <a:t>造</a:t>
            </a:r>
            <a:r>
              <a:rPr sz="2800" spc="-5" dirty="0">
                <a:latin typeface="微软雅黑" panose="020B0503020204020204" charset="-122"/>
                <a:cs typeface="微软雅黑" panose="020B0503020204020204" charset="-122"/>
              </a:rPr>
              <a:t>成社</a:t>
            </a:r>
            <a:r>
              <a:rPr sz="2800" dirty="0">
                <a:latin typeface="微软雅黑" panose="020B0503020204020204" charset="-122"/>
                <a:cs typeface="微软雅黑" panose="020B0503020204020204" charset="-122"/>
              </a:rPr>
              <a:t>会</a:t>
            </a:r>
            <a:r>
              <a:rPr sz="2800" spc="-5" dirty="0">
                <a:latin typeface="微软雅黑" panose="020B0503020204020204" charset="-122"/>
                <a:cs typeface="微软雅黑" panose="020B0503020204020204" charset="-122"/>
              </a:rPr>
              <a:t>主义</a:t>
            </a:r>
            <a:r>
              <a:rPr sz="2800" dirty="0">
                <a:latin typeface="微软雅黑" panose="020B0503020204020204" charset="-122"/>
                <a:cs typeface="微软雅黑" panose="020B0503020204020204" charset="-122"/>
              </a:rPr>
              <a:t>发</a:t>
            </a:r>
            <a:r>
              <a:rPr sz="2800" spc="-5" dirty="0">
                <a:latin typeface="微软雅黑" panose="020B0503020204020204" charset="-122"/>
                <a:cs typeface="微软雅黑" panose="020B0503020204020204" charset="-122"/>
              </a:rPr>
              <a:t>展道 </a:t>
            </a:r>
            <a:r>
              <a:rPr sz="2800" spc="-5" dirty="0">
                <a:latin typeface="微软雅黑" panose="020B0503020204020204" charset="-122"/>
                <a:cs typeface="微软雅黑" panose="020B0503020204020204" charset="-122"/>
              </a:rPr>
              <a:t>路多样性的重要条件。</a:t>
            </a:r>
            <a:endParaRPr sz="2800">
              <a:latin typeface="微软雅黑" panose="020B0503020204020204" charset="-122"/>
              <a:cs typeface="微软雅黑" panose="020B0503020204020204" charset="-122"/>
            </a:endParaRPr>
          </a:p>
          <a:p>
            <a:pPr marL="1163320">
              <a:lnSpc>
                <a:spcPct val="100000"/>
              </a:lnSpc>
              <a:spcBef>
                <a:spcPts val="420"/>
              </a:spcBef>
            </a:pPr>
            <a:r>
              <a:rPr sz="2800" spc="-5" dirty="0">
                <a:latin typeface="微软雅黑" panose="020B0503020204020204" charset="-122"/>
                <a:cs typeface="微软雅黑" panose="020B0503020204020204" charset="-122"/>
              </a:rPr>
              <a:t>第三，时代和实践的不断发展，是</a:t>
            </a:r>
            <a:r>
              <a:rPr sz="2800" spc="5" dirty="0">
                <a:latin typeface="微软雅黑" panose="020B0503020204020204" charset="-122"/>
                <a:cs typeface="微软雅黑" panose="020B0503020204020204" charset="-122"/>
              </a:rPr>
              <a:t>造</a:t>
            </a:r>
            <a:r>
              <a:rPr sz="2800" spc="-5" dirty="0">
                <a:latin typeface="微软雅黑" panose="020B0503020204020204" charset="-122"/>
                <a:cs typeface="微软雅黑" panose="020B0503020204020204" charset="-122"/>
              </a:rPr>
              <a:t>成社</a:t>
            </a:r>
            <a:r>
              <a:rPr sz="2800" spc="5" dirty="0">
                <a:latin typeface="微软雅黑" panose="020B0503020204020204" charset="-122"/>
                <a:cs typeface="微软雅黑" panose="020B0503020204020204" charset="-122"/>
              </a:rPr>
              <a:t>会</a:t>
            </a:r>
            <a:r>
              <a:rPr sz="2800" spc="-5" dirty="0">
                <a:latin typeface="微软雅黑" panose="020B0503020204020204" charset="-122"/>
                <a:cs typeface="微软雅黑" panose="020B0503020204020204" charset="-122"/>
              </a:rPr>
              <a:t>主义</a:t>
            </a:r>
            <a:r>
              <a:rPr sz="2800" spc="5" dirty="0">
                <a:latin typeface="微软雅黑" panose="020B0503020204020204" charset="-122"/>
                <a:cs typeface="微软雅黑" panose="020B0503020204020204" charset="-122"/>
              </a:rPr>
              <a:t>发</a:t>
            </a:r>
            <a:r>
              <a:rPr sz="2800" spc="-5" dirty="0">
                <a:latin typeface="微软雅黑" panose="020B0503020204020204" charset="-122"/>
                <a:cs typeface="微软雅黑" panose="020B0503020204020204" charset="-122"/>
              </a:rPr>
              <a:t>展道</a:t>
            </a:r>
            <a:endParaRPr sz="2800">
              <a:latin typeface="微软雅黑" panose="020B0503020204020204" charset="-122"/>
              <a:cs typeface="微软雅黑" panose="020B0503020204020204" charset="-122"/>
            </a:endParaRPr>
          </a:p>
          <a:p>
            <a:pPr marL="427355">
              <a:lnSpc>
                <a:spcPct val="100000"/>
              </a:lnSpc>
              <a:spcBef>
                <a:spcPts val="670"/>
              </a:spcBef>
            </a:pPr>
            <a:r>
              <a:rPr sz="2800" spc="-10" dirty="0">
                <a:latin typeface="微软雅黑" panose="020B0503020204020204" charset="-122"/>
                <a:cs typeface="微软雅黑" panose="020B0503020204020204" charset="-122"/>
              </a:rPr>
              <a:t>路多样性的现实原</a:t>
            </a:r>
            <a:r>
              <a:rPr sz="2800" spc="-5" dirty="0">
                <a:latin typeface="微软雅黑" panose="020B0503020204020204" charset="-122"/>
                <a:cs typeface="微软雅黑" panose="020B0503020204020204" charset="-122"/>
              </a:rPr>
              <a:t>因。</a:t>
            </a:r>
            <a:endParaRPr sz="2800">
              <a:latin typeface="微软雅黑" panose="020B0503020204020204" charset="-122"/>
              <a:cs typeface="微软雅黑" panose="020B0503020204020204" charset="-122"/>
            </a:endParaRPr>
          </a:p>
        </p:txBody>
      </p:sp>
      <p:pic>
        <p:nvPicPr>
          <p:cNvPr id="9" name="图片 8" descr="logo"/>
          <p:cNvPicPr>
            <a:picLocks noChangeAspect="1"/>
          </p:cNvPicPr>
          <p:nvPr/>
        </p:nvPicPr>
        <p:blipFill>
          <a:blip r:embed="rId2"/>
          <a:stretch>
            <a:fillRect/>
          </a:stretch>
        </p:blipFill>
        <p:spPr>
          <a:xfrm>
            <a:off x="10427970" y="161925"/>
            <a:ext cx="1764030" cy="41529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1707"/>
            <a:ext cx="12191999" cy="614629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63500"/>
            <a:ext cx="6009005" cy="504825"/>
          </a:xfrm>
          <a:prstGeom prst="rect">
            <a:avLst/>
          </a:prstGeom>
        </p:spPr>
        <p:txBody>
          <a:bodyPr vert="horz" wrap="square" lIns="0" tIns="12700" rIns="0" bIns="0" rtlCol="0">
            <a:spAutoFit/>
          </a:bodyPr>
          <a:lstStyle/>
          <a:p>
            <a:pPr marL="12700">
              <a:lnSpc>
                <a:spcPct val="100000"/>
              </a:lnSpc>
              <a:spcBef>
                <a:spcPts val="100"/>
              </a:spcBef>
            </a:pPr>
            <a:r>
              <a:rPr dirty="0"/>
              <a:t>二、社会主义发展道路</a:t>
            </a:r>
            <a:r>
              <a:rPr spc="-15" dirty="0"/>
              <a:t>的</a:t>
            </a:r>
            <a:r>
              <a:rPr dirty="0"/>
              <a:t>多样性</a:t>
            </a:r>
            <a:endParaRPr dirty="0"/>
          </a:p>
        </p:txBody>
      </p:sp>
      <p:sp>
        <p:nvSpPr>
          <p:cNvPr id="7" name="object 7"/>
          <p:cNvSpPr txBox="1"/>
          <p:nvPr/>
        </p:nvSpPr>
        <p:spPr>
          <a:xfrm>
            <a:off x="4814061"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第三节</a:t>
            </a:r>
            <a:endParaRPr sz="2800">
              <a:latin typeface="PMingLiU" panose="02020500000000000000" charset="-120"/>
              <a:cs typeface="PMingLiU" panose="02020500000000000000" charset="-120"/>
            </a:endParaRPr>
          </a:p>
        </p:txBody>
      </p:sp>
      <p:sp>
        <p:nvSpPr>
          <p:cNvPr id="8" name="object 8"/>
          <p:cNvSpPr txBox="1"/>
          <p:nvPr/>
        </p:nvSpPr>
        <p:spPr>
          <a:xfrm>
            <a:off x="6089650" y="6366702"/>
            <a:ext cx="606361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在实践中探索现实社会主义的</a:t>
            </a:r>
            <a:r>
              <a:rPr sz="2800" dirty="0">
                <a:solidFill>
                  <a:srgbClr val="FFFFFF"/>
                </a:solidFill>
                <a:latin typeface="PMingLiU" panose="02020500000000000000" charset="-120"/>
                <a:cs typeface="PMingLiU" panose="02020500000000000000" charset="-120"/>
              </a:rPr>
              <a:t>发</a:t>
            </a:r>
            <a:r>
              <a:rPr sz="2800" spc="-5" dirty="0">
                <a:solidFill>
                  <a:srgbClr val="FFFFFF"/>
                </a:solidFill>
                <a:latin typeface="PMingLiU" panose="02020500000000000000" charset="-120"/>
                <a:cs typeface="PMingLiU" panose="02020500000000000000" charset="-120"/>
              </a:rPr>
              <a:t>展规律</a:t>
            </a:r>
            <a:endParaRPr sz="2800">
              <a:latin typeface="PMingLiU" panose="02020500000000000000" charset="-120"/>
              <a:cs typeface="PMingLiU" panose="02020500000000000000" charset="-120"/>
            </a:endParaRPr>
          </a:p>
        </p:txBody>
      </p:sp>
      <p:sp>
        <p:nvSpPr>
          <p:cNvPr id="6" name="object 6"/>
          <p:cNvSpPr txBox="1"/>
          <p:nvPr/>
        </p:nvSpPr>
        <p:spPr>
          <a:xfrm>
            <a:off x="1526921" y="1920239"/>
            <a:ext cx="8900795" cy="3582670"/>
          </a:xfrm>
          <a:prstGeom prst="rect">
            <a:avLst/>
          </a:prstGeom>
        </p:spPr>
        <p:txBody>
          <a:bodyPr vert="horz" wrap="square" lIns="0" tIns="12700" rIns="0" bIns="0" rtlCol="0">
            <a:spAutoFit/>
          </a:bodyPr>
          <a:lstStyle/>
          <a:p>
            <a:pPr marL="12700" marR="5715" indent="644525" algn="just">
              <a:lnSpc>
                <a:spcPct val="120000"/>
              </a:lnSpc>
              <a:spcBef>
                <a:spcPts val="100"/>
              </a:spcBef>
            </a:pPr>
            <a:r>
              <a:rPr sz="2400" dirty="0">
                <a:latin typeface="微软雅黑" panose="020B0503020204020204" charset="-122"/>
                <a:cs typeface="微软雅黑" panose="020B0503020204020204" charset="-122"/>
              </a:rPr>
              <a:t>“一切民族都将走到社会主义，这是不可避免的。但是，一切 民族的走法却不会完全一样，在民主的这种或那种形式上，在无产 </a:t>
            </a:r>
            <a:r>
              <a:rPr sz="2400" spc="-5" dirty="0">
                <a:latin typeface="微软雅黑" panose="020B0503020204020204" charset="-122"/>
                <a:cs typeface="微软雅黑" panose="020B0503020204020204" charset="-122"/>
              </a:rPr>
              <a:t>阶级专政的这种或那种形态上，在社会生活各方面的社会主义改造 </a:t>
            </a:r>
            <a:r>
              <a:rPr sz="2400" dirty="0">
                <a:latin typeface="微软雅黑" panose="020B0503020204020204" charset="-122"/>
                <a:cs typeface="微软雅黑" panose="020B0503020204020204" charset="-122"/>
              </a:rPr>
              <a:t>的速度上，每个民族都会</a:t>
            </a:r>
            <a:r>
              <a:rPr sz="2400" b="1" dirty="0">
                <a:latin typeface="微软雅黑" panose="020B0503020204020204" charset="-122"/>
                <a:cs typeface="微软雅黑" panose="020B0503020204020204" charset="-122"/>
              </a:rPr>
              <a:t>有自己的特点</a:t>
            </a:r>
            <a:r>
              <a:rPr sz="2400" dirty="0">
                <a:latin typeface="微软雅黑" panose="020B0503020204020204" charset="-122"/>
                <a:cs typeface="微软雅黑" panose="020B0503020204020204" charset="-122"/>
              </a:rPr>
              <a:t>。”——列宁 </a:t>
            </a:r>
            <a:endParaRPr sz="2400" dirty="0">
              <a:latin typeface="微软雅黑" panose="020B0503020204020204" charset="-122"/>
              <a:cs typeface="微软雅黑" panose="020B0503020204020204" charset="-122"/>
            </a:endParaRPr>
          </a:p>
          <a:p>
            <a:pPr marL="12700" marR="5715" indent="644525" algn="just">
              <a:lnSpc>
                <a:spcPct val="120000"/>
              </a:lnSpc>
              <a:spcBef>
                <a:spcPts val="100"/>
              </a:spcBef>
            </a:pPr>
            <a:endParaRPr sz="2400" spc="-5" dirty="0">
              <a:latin typeface="微软雅黑" panose="020B0503020204020204" charset="-122"/>
              <a:cs typeface="微软雅黑" panose="020B0503020204020204" charset="-122"/>
            </a:endParaRPr>
          </a:p>
          <a:p>
            <a:pPr marL="12700" marR="5715" indent="644525" algn="just">
              <a:lnSpc>
                <a:spcPct val="120000"/>
              </a:lnSpc>
              <a:spcBef>
                <a:spcPts val="100"/>
              </a:spcBef>
            </a:pPr>
            <a:r>
              <a:rPr sz="2400" spc="-5" dirty="0">
                <a:latin typeface="微软雅黑" panose="020B0503020204020204" charset="-122"/>
                <a:cs typeface="微软雅黑" panose="020B0503020204020204" charset="-122"/>
              </a:rPr>
              <a:t>“在革命成功后，各国必须根</a:t>
            </a:r>
            <a:r>
              <a:rPr sz="2400" dirty="0">
                <a:latin typeface="微软雅黑" panose="020B0503020204020204" charset="-122"/>
                <a:cs typeface="微软雅黑" panose="020B0503020204020204" charset="-122"/>
              </a:rPr>
              <a:t>据</a:t>
            </a:r>
            <a:r>
              <a:rPr sz="2400" b="1" spc="-5" dirty="0">
                <a:latin typeface="微软雅黑" panose="020B0503020204020204" charset="-122"/>
                <a:cs typeface="微软雅黑" panose="020B0503020204020204" charset="-122"/>
              </a:rPr>
              <a:t>自己的条</a:t>
            </a:r>
            <a:r>
              <a:rPr sz="2400" b="1" dirty="0">
                <a:latin typeface="微软雅黑" panose="020B0503020204020204" charset="-122"/>
                <a:cs typeface="微软雅黑" panose="020B0503020204020204" charset="-122"/>
              </a:rPr>
              <a:t>件</a:t>
            </a:r>
            <a:r>
              <a:rPr sz="2400" spc="-5" dirty="0">
                <a:latin typeface="微软雅黑" panose="020B0503020204020204" charset="-122"/>
                <a:cs typeface="微软雅黑" panose="020B0503020204020204" charset="-122"/>
              </a:rPr>
              <a:t>建设社会主义，固</a:t>
            </a:r>
            <a:endParaRPr sz="2400">
              <a:latin typeface="微软雅黑" panose="020B0503020204020204" charset="-122"/>
              <a:cs typeface="微软雅黑" panose="020B0503020204020204" charset="-122"/>
            </a:endParaRPr>
          </a:p>
          <a:p>
            <a:pPr marL="12700" algn="l">
              <a:lnSpc>
                <a:spcPct val="100000"/>
              </a:lnSpc>
              <a:spcBef>
                <a:spcPts val="575"/>
              </a:spcBef>
            </a:pPr>
            <a:r>
              <a:rPr sz="2400" dirty="0">
                <a:latin typeface="微软雅黑" panose="020B0503020204020204" charset="-122"/>
                <a:cs typeface="微软雅黑" panose="020B0503020204020204" charset="-122"/>
              </a:rPr>
              <a:t>定的模式是没有的，也不可能有。”</a:t>
            </a:r>
            <a:endParaRPr sz="2400">
              <a:latin typeface="微软雅黑" panose="020B0503020204020204" charset="-122"/>
              <a:cs typeface="微软雅黑" panose="020B0503020204020204" charset="-122"/>
            </a:endParaRPr>
          </a:p>
          <a:p>
            <a:pPr marL="5725160" algn="l">
              <a:lnSpc>
                <a:spcPct val="100000"/>
              </a:lnSpc>
              <a:spcBef>
                <a:spcPts val="575"/>
              </a:spcBef>
            </a:pPr>
            <a:r>
              <a:rPr sz="2400" dirty="0">
                <a:latin typeface="微软雅黑" panose="020B0503020204020204" charset="-122"/>
                <a:cs typeface="微软雅黑" panose="020B0503020204020204" charset="-122"/>
              </a:rPr>
              <a:t>——邓小平</a:t>
            </a:r>
            <a:endParaRPr sz="2400">
              <a:latin typeface="微软雅黑" panose="020B0503020204020204" charset="-122"/>
              <a:cs typeface="微软雅黑" panose="020B0503020204020204" charset="-122"/>
            </a:endParaRPr>
          </a:p>
        </p:txBody>
      </p:sp>
      <p:pic>
        <p:nvPicPr>
          <p:cNvPr id="9" name="图片 8" descr="logo"/>
          <p:cNvPicPr>
            <a:picLocks noChangeAspect="1"/>
          </p:cNvPicPr>
          <p:nvPr/>
        </p:nvPicPr>
        <p:blipFill>
          <a:blip r:embed="rId2"/>
          <a:stretch>
            <a:fillRect/>
          </a:stretch>
        </p:blipFill>
        <p:spPr>
          <a:xfrm>
            <a:off x="10427970" y="161925"/>
            <a:ext cx="1764030" cy="415290"/>
          </a:xfrm>
          <a:prstGeom prst="rect">
            <a:avLst/>
          </a:prstGeom>
        </p:spPr>
      </p:pic>
      <p:sp>
        <p:nvSpPr>
          <p:cNvPr id="30726" name="TextBox 6"/>
          <p:cNvSpPr txBox="1"/>
          <p:nvPr/>
        </p:nvSpPr>
        <p:spPr>
          <a:xfrm>
            <a:off x="4145280" y="1036320"/>
            <a:ext cx="2787015" cy="583565"/>
          </a:xfrm>
          <a:prstGeom prst="rect">
            <a:avLst/>
          </a:prstGeom>
          <a:noFill/>
          <a:ln w="9525">
            <a:noFill/>
          </a:ln>
        </p:spPr>
        <p:txBody>
          <a:bodyPr wrap="square">
            <a:spAutoFit/>
          </a:bodyPr>
          <a:lstStyle>
            <a:lvl1pPr marL="361950" indent="-361950" algn="just" defTabSz="685800" rtl="0" eaLnBrk="0" fontAlgn="base" hangingPunct="0">
              <a:lnSpc>
                <a:spcPct val="110000"/>
              </a:lnSpc>
              <a:spcBef>
                <a:spcPts val="1200"/>
              </a:spcBef>
              <a:spcAft>
                <a:spcPct val="0"/>
              </a:spcAft>
              <a:buClr>
                <a:schemeClr val="accent1"/>
              </a:buClr>
              <a:buSzPct val="50000"/>
              <a:buFont typeface="Wingdings 2" pitchFamily="18" charset="2"/>
              <a:buChar char=""/>
              <a:defRPr sz="2400">
                <a:solidFill>
                  <a:schemeClr val="accent1"/>
                </a:solidFill>
                <a:latin typeface="+mn-lt"/>
                <a:ea typeface="+mn-ea"/>
                <a:cs typeface="+mn-cs"/>
              </a:defRPr>
            </a:lvl1pPr>
            <a:lvl2pPr marL="361950" indent="-361950" algn="just" defTabSz="685800" rtl="0" eaLnBrk="0" fontAlgn="base" hangingPunct="0">
              <a:lnSpc>
                <a:spcPct val="120000"/>
              </a:lnSpc>
              <a:spcBef>
                <a:spcPct val="0"/>
              </a:spcBef>
              <a:spcAft>
                <a:spcPts val="1200"/>
              </a:spcAft>
              <a:buClr>
                <a:srgbClr val="7AD0EB"/>
              </a:buClr>
              <a:buFont typeface="幼圆" pitchFamily="49" charset="-122"/>
              <a:buChar char=" "/>
              <a:defRPr sz="1600">
                <a:solidFill>
                  <a:schemeClr val="tx1"/>
                </a:solidFill>
                <a:latin typeface="+mn-lt"/>
                <a:ea typeface="+mn-ea"/>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a:solidFill>
                  <a:schemeClr val="tx1"/>
                </a:solidFill>
                <a:latin typeface="Calibri" panose="020F0502020204030204" charset="0"/>
                <a:ea typeface="+mn-ea"/>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mn-ea"/>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mn-ea"/>
              </a:defRPr>
            </a:lvl5pPr>
          </a:lstStyle>
          <a:p>
            <a:pPr marL="0" lvl="0" indent="0" algn="l" defTabSz="914400" eaLnBrk="1" hangingPunct="1">
              <a:lnSpc>
                <a:spcPct val="100000"/>
              </a:lnSpc>
              <a:spcBef>
                <a:spcPct val="0"/>
              </a:spcBef>
              <a:buClrTx/>
              <a:buSzTx/>
              <a:buFont typeface="Arial" panose="020B0604020202020204" pitchFamily="34" charset="0"/>
              <a:buNone/>
            </a:pPr>
            <a:r>
              <a:rPr lang="zh-CN" altLang="en-US" sz="3200" b="1" dirty="0">
                <a:solidFill>
                  <a:srgbClr val="FF0000"/>
                </a:solidFill>
                <a:latin typeface="Arial" panose="020B0604020202020204" pitchFamily="34" charset="0"/>
                <a:ea typeface="宋体" panose="02010600030101010101" pitchFamily="2" charset="-122"/>
              </a:rPr>
              <a:t>马上学习</a:t>
            </a:r>
            <a:endParaRPr lang="zh-CN" altLang="en-US" sz="3200" b="1" dirty="0">
              <a:solidFill>
                <a:srgbClr val="FF0000"/>
              </a:solidFill>
              <a:latin typeface="Arial" panose="020B0604020202020204" pitchFamily="34" charset="0"/>
              <a:ea typeface="宋体" panose="02010600030101010101" pitchFamily="2" charset="-122"/>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Line 2"/>
          <p:cNvSpPr/>
          <p:nvPr/>
        </p:nvSpPr>
        <p:spPr>
          <a:xfrm>
            <a:off x="1524000" y="1341438"/>
            <a:ext cx="9144000" cy="0"/>
          </a:xfrm>
          <a:prstGeom prst="line">
            <a:avLst/>
          </a:prstGeom>
          <a:ln w="9525" cap="flat" cmpd="sng">
            <a:solidFill>
              <a:schemeClr val="tx1"/>
            </a:solidFill>
            <a:prstDash val="solid"/>
            <a:headEnd type="none" w="med" len="med"/>
            <a:tailEnd type="none" w="med" len="med"/>
          </a:ln>
        </p:spPr>
      </p:sp>
      <p:sp>
        <p:nvSpPr>
          <p:cNvPr id="30723" name="Text Box 4"/>
          <p:cNvSpPr txBox="1"/>
          <p:nvPr/>
        </p:nvSpPr>
        <p:spPr>
          <a:xfrm>
            <a:off x="5701665" y="1709738"/>
            <a:ext cx="5111750" cy="4431030"/>
          </a:xfrm>
          <a:prstGeom prst="rect">
            <a:avLst/>
          </a:prstGeom>
          <a:noFill/>
          <a:ln w="9525">
            <a:noFill/>
          </a:ln>
        </p:spPr>
        <p:txBody>
          <a:bodyPr>
            <a:spAutoFit/>
          </a:bodyPr>
          <a:lstStyle>
            <a:lvl1pPr marL="361950" indent="-361950" algn="just" defTabSz="685800" rtl="0" eaLnBrk="0" fontAlgn="base" hangingPunct="0">
              <a:lnSpc>
                <a:spcPct val="110000"/>
              </a:lnSpc>
              <a:spcBef>
                <a:spcPts val="1200"/>
              </a:spcBef>
              <a:spcAft>
                <a:spcPct val="0"/>
              </a:spcAft>
              <a:buClr>
                <a:schemeClr val="accent1"/>
              </a:buClr>
              <a:buSzPct val="50000"/>
              <a:buFont typeface="Wingdings 2" pitchFamily="18" charset="2"/>
              <a:buChar char=""/>
              <a:defRPr sz="2400">
                <a:solidFill>
                  <a:schemeClr val="accent1"/>
                </a:solidFill>
                <a:latin typeface="+mn-lt"/>
                <a:ea typeface="+mn-ea"/>
                <a:cs typeface="+mn-cs"/>
              </a:defRPr>
            </a:lvl1pPr>
            <a:lvl2pPr marL="361950" indent="-361950" algn="just" defTabSz="685800" rtl="0" eaLnBrk="0" fontAlgn="base" hangingPunct="0">
              <a:lnSpc>
                <a:spcPct val="120000"/>
              </a:lnSpc>
              <a:spcBef>
                <a:spcPct val="0"/>
              </a:spcBef>
              <a:spcAft>
                <a:spcPts val="1200"/>
              </a:spcAft>
              <a:buClr>
                <a:srgbClr val="7AD0EB"/>
              </a:buClr>
              <a:buFont typeface="幼圆" pitchFamily="49" charset="-122"/>
              <a:buChar char=" "/>
              <a:defRPr sz="1600">
                <a:solidFill>
                  <a:schemeClr val="tx1"/>
                </a:solidFill>
                <a:latin typeface="+mn-lt"/>
                <a:ea typeface="+mn-ea"/>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a:solidFill>
                  <a:schemeClr val="tx1"/>
                </a:solidFill>
                <a:latin typeface="Calibri" panose="020F0502020204030204" charset="0"/>
                <a:ea typeface="+mn-ea"/>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mn-ea"/>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charset="0"/>
                <a:ea typeface="+mn-ea"/>
              </a:defRPr>
            </a:lvl5pPr>
          </a:lstStyle>
          <a:p>
            <a:pPr marL="0" lvl="0" indent="0" algn="l" defTabSz="914400" eaLnBrk="1" hangingPunct="1">
              <a:lnSpc>
                <a:spcPct val="100000"/>
              </a:lnSpc>
              <a:spcBef>
                <a:spcPct val="50000"/>
              </a:spcBef>
              <a:buClrTx/>
              <a:buSzTx/>
              <a:buFont typeface="Arial" panose="020B0604020202020204" pitchFamily="34" charset="0"/>
              <a:buNone/>
            </a:pPr>
            <a:r>
              <a:rPr lang="en-US" altLang="zh-CN" dirty="0">
                <a:solidFill>
                  <a:schemeClr val="tx1"/>
                </a:solidFill>
                <a:latin typeface="Arial" panose="020B0604020202020204" pitchFamily="34" charset="0"/>
                <a:ea typeface="宋体" panose="02010600030101010101" pitchFamily="2" charset="-122"/>
              </a:rPr>
              <a:t>       </a:t>
            </a:r>
            <a:r>
              <a:rPr lang="zh-CN" altLang="zh-CN" dirty="0">
                <a:solidFill>
                  <a:schemeClr val="tx1"/>
                </a:solidFill>
                <a:latin typeface="Arial" panose="020B0604020202020204" pitchFamily="34" charset="0"/>
                <a:ea typeface="宋体" panose="02010600030101010101" pitchFamily="2" charset="-122"/>
              </a:rPr>
              <a:t>习近平总书记明确指出：“设计和发展国家政治制度，必须注重历史和现实、理论和实践、形式和内容的有机统一。要坚持从国情出发、从实际出发，既要把握长期形成的历史传承，又要把握走过的发展道路、积累的政治经验、形成的政治原则，还要把握现买要求、着眼解决现实问题，不能割断历史，不能想象突然就搬来一座政治制度上的‘飞来峰’。”</a:t>
            </a:r>
            <a:endParaRPr lang="zh-CN" altLang="zh-CN" dirty="0">
              <a:solidFill>
                <a:schemeClr val="tx1"/>
              </a:solidFill>
              <a:latin typeface="Arial" panose="020B0604020202020204" pitchFamily="34" charset="0"/>
              <a:ea typeface="宋体" panose="02010600030101010101" pitchFamily="2" charset="-122"/>
            </a:endParaRPr>
          </a:p>
          <a:p>
            <a:pPr marL="0" lvl="0" indent="0" algn="l" defTabSz="914400" eaLnBrk="1" hangingPunct="1">
              <a:lnSpc>
                <a:spcPct val="100000"/>
              </a:lnSpc>
              <a:spcBef>
                <a:spcPct val="50000"/>
              </a:spcBef>
              <a:buClrTx/>
              <a:buSzTx/>
              <a:buFont typeface="Arial" panose="020B0604020202020204" pitchFamily="34" charset="0"/>
              <a:buNone/>
            </a:pPr>
            <a:endParaRPr lang="zh-CN" altLang="zh-CN" sz="2800" dirty="0">
              <a:solidFill>
                <a:schemeClr val="tx1"/>
              </a:solidFill>
              <a:latin typeface="宋体" panose="02010600030101010101" pitchFamily="2" charset="-122"/>
              <a:ea typeface="宋体" panose="02010600030101010101" pitchFamily="2" charset="-122"/>
            </a:endParaRPr>
          </a:p>
        </p:txBody>
      </p:sp>
      <p:pic>
        <p:nvPicPr>
          <p:cNvPr id="2" name="图片 1"/>
          <p:cNvPicPr>
            <a:picLocks noChangeAspect="1"/>
          </p:cNvPicPr>
          <p:nvPr/>
        </p:nvPicPr>
        <p:blipFill>
          <a:blip r:embed="rId1"/>
          <a:stretch>
            <a:fillRect/>
          </a:stretch>
        </p:blipFill>
        <p:spPr>
          <a:xfrm>
            <a:off x="1429385" y="1645285"/>
            <a:ext cx="3210560" cy="4513580"/>
          </a:xfrm>
          <a:prstGeom prst="rect">
            <a:avLst/>
          </a:prstGeom>
        </p:spPr>
      </p:pic>
    </p:spTree>
  </p:cSld>
  <p:clrMapOvr>
    <a:masterClrMapping/>
  </p:clrMapOvr>
  <p:transition spd="slow">
    <p:cover dir="d"/>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1707"/>
            <a:ext cx="12191999" cy="614629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63500"/>
            <a:ext cx="6269355" cy="504825"/>
          </a:xfrm>
          <a:prstGeom prst="rect">
            <a:avLst/>
          </a:prstGeom>
        </p:spPr>
        <p:txBody>
          <a:bodyPr vert="horz" wrap="square" lIns="0" tIns="12700" rIns="0" bIns="0" rtlCol="0">
            <a:spAutoFit/>
          </a:bodyPr>
          <a:lstStyle/>
          <a:p>
            <a:pPr marL="12700">
              <a:lnSpc>
                <a:spcPct val="100000"/>
              </a:lnSpc>
              <a:spcBef>
                <a:spcPts val="100"/>
              </a:spcBef>
            </a:pPr>
            <a:r>
              <a:rPr dirty="0"/>
              <a:t>二、社会主义发展道路</a:t>
            </a:r>
            <a:r>
              <a:rPr spc="-15" dirty="0"/>
              <a:t>的</a:t>
            </a:r>
            <a:r>
              <a:rPr dirty="0"/>
              <a:t>多样性</a:t>
            </a:r>
            <a:endParaRPr dirty="0"/>
          </a:p>
        </p:txBody>
      </p:sp>
      <p:sp>
        <p:nvSpPr>
          <p:cNvPr id="7" name="object 7"/>
          <p:cNvSpPr txBox="1"/>
          <p:nvPr/>
        </p:nvSpPr>
        <p:spPr>
          <a:xfrm>
            <a:off x="4814061"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第三节</a:t>
            </a:r>
            <a:endParaRPr sz="2800">
              <a:latin typeface="PMingLiU" panose="02020500000000000000" charset="-120"/>
              <a:cs typeface="PMingLiU" panose="02020500000000000000" charset="-120"/>
            </a:endParaRPr>
          </a:p>
        </p:txBody>
      </p:sp>
      <p:sp>
        <p:nvSpPr>
          <p:cNvPr id="8" name="object 8"/>
          <p:cNvSpPr txBox="1"/>
          <p:nvPr/>
        </p:nvSpPr>
        <p:spPr>
          <a:xfrm>
            <a:off x="6089650" y="6366702"/>
            <a:ext cx="606361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在实践中探索现实社会主义的</a:t>
            </a:r>
            <a:r>
              <a:rPr sz="2800" dirty="0">
                <a:solidFill>
                  <a:srgbClr val="FFFFFF"/>
                </a:solidFill>
                <a:latin typeface="PMingLiU" panose="02020500000000000000" charset="-120"/>
                <a:cs typeface="PMingLiU" panose="02020500000000000000" charset="-120"/>
              </a:rPr>
              <a:t>发</a:t>
            </a:r>
            <a:r>
              <a:rPr sz="2800" spc="-5" dirty="0">
                <a:solidFill>
                  <a:srgbClr val="FFFFFF"/>
                </a:solidFill>
                <a:latin typeface="PMingLiU" panose="02020500000000000000" charset="-120"/>
                <a:cs typeface="PMingLiU" panose="02020500000000000000" charset="-120"/>
              </a:rPr>
              <a:t>展规律</a:t>
            </a:r>
            <a:endParaRPr sz="2800">
              <a:latin typeface="PMingLiU" panose="02020500000000000000" charset="-120"/>
              <a:cs typeface="PMingLiU" panose="02020500000000000000" charset="-120"/>
            </a:endParaRPr>
          </a:p>
        </p:txBody>
      </p:sp>
      <p:sp>
        <p:nvSpPr>
          <p:cNvPr id="6" name="object 6"/>
          <p:cNvSpPr txBox="1"/>
          <p:nvPr/>
        </p:nvSpPr>
        <p:spPr>
          <a:xfrm>
            <a:off x="990396" y="1141602"/>
            <a:ext cx="9513570" cy="3702050"/>
          </a:xfrm>
          <a:prstGeom prst="rect">
            <a:avLst/>
          </a:prstGeom>
        </p:spPr>
        <p:txBody>
          <a:bodyPr vert="horz" wrap="square" lIns="0" tIns="13335" rIns="0" bIns="0" rtlCol="0">
            <a:spAutoFit/>
          </a:bodyPr>
          <a:lstStyle/>
          <a:p>
            <a:pPr marL="12700">
              <a:lnSpc>
                <a:spcPct val="100000"/>
              </a:lnSpc>
              <a:spcBef>
                <a:spcPts val="105"/>
              </a:spcBef>
            </a:pPr>
            <a:r>
              <a:rPr sz="3200" b="1" dirty="0">
                <a:solidFill>
                  <a:srgbClr val="AD4745"/>
                </a:solidFill>
                <a:latin typeface="微软雅黑" panose="020B0503020204020204" charset="-122"/>
                <a:cs typeface="微软雅黑" panose="020B0503020204020204" charset="-122"/>
              </a:rPr>
              <a:t>（</a:t>
            </a:r>
            <a:r>
              <a:rPr sz="3200" b="1" spc="-5" dirty="0">
                <a:solidFill>
                  <a:srgbClr val="AD4745"/>
                </a:solidFill>
                <a:latin typeface="微软雅黑" panose="020B0503020204020204" charset="-122"/>
                <a:cs typeface="微软雅黑" panose="020B0503020204020204" charset="-122"/>
              </a:rPr>
              <a:t>二</a:t>
            </a:r>
            <a:r>
              <a:rPr sz="3200" b="1" dirty="0">
                <a:solidFill>
                  <a:srgbClr val="AD4745"/>
                </a:solidFill>
                <a:latin typeface="微软雅黑" panose="020B0503020204020204" charset="-122"/>
                <a:cs typeface="微软雅黑" panose="020B0503020204020204" charset="-122"/>
              </a:rPr>
              <a:t>）探索符合本国国</a:t>
            </a:r>
            <a:r>
              <a:rPr sz="3200" b="1" spc="-10" dirty="0">
                <a:solidFill>
                  <a:srgbClr val="AD4745"/>
                </a:solidFill>
                <a:latin typeface="微软雅黑" panose="020B0503020204020204" charset="-122"/>
                <a:cs typeface="微软雅黑" panose="020B0503020204020204" charset="-122"/>
              </a:rPr>
              <a:t>情</a:t>
            </a:r>
            <a:r>
              <a:rPr sz="3200" b="1" dirty="0">
                <a:solidFill>
                  <a:srgbClr val="AD4745"/>
                </a:solidFill>
                <a:latin typeface="微软雅黑" panose="020B0503020204020204" charset="-122"/>
                <a:cs typeface="微软雅黑" panose="020B0503020204020204" charset="-122"/>
              </a:rPr>
              <a:t>的发</a:t>
            </a:r>
            <a:r>
              <a:rPr sz="3200" b="1" spc="-15" dirty="0">
                <a:solidFill>
                  <a:srgbClr val="AD4745"/>
                </a:solidFill>
                <a:latin typeface="微软雅黑" panose="020B0503020204020204" charset="-122"/>
                <a:cs typeface="微软雅黑" panose="020B0503020204020204" charset="-122"/>
              </a:rPr>
              <a:t>展</a:t>
            </a:r>
            <a:r>
              <a:rPr sz="3200" b="1" dirty="0">
                <a:solidFill>
                  <a:srgbClr val="AD4745"/>
                </a:solidFill>
                <a:latin typeface="微软雅黑" panose="020B0503020204020204" charset="-122"/>
                <a:cs typeface="微软雅黑" panose="020B0503020204020204" charset="-122"/>
              </a:rPr>
              <a:t>道路</a:t>
            </a:r>
            <a:endParaRPr sz="3200">
              <a:latin typeface="微软雅黑" panose="020B0503020204020204" charset="-122"/>
              <a:cs typeface="微软雅黑" panose="020B0503020204020204" charset="-122"/>
            </a:endParaRPr>
          </a:p>
          <a:p>
            <a:pPr marL="908685">
              <a:lnSpc>
                <a:spcPct val="100000"/>
              </a:lnSpc>
              <a:spcBef>
                <a:spcPts val="3495"/>
              </a:spcBef>
            </a:pPr>
            <a:r>
              <a:rPr sz="2400" b="1" dirty="0">
                <a:latin typeface="微软雅黑" panose="020B0503020204020204" charset="-122"/>
                <a:cs typeface="微软雅黑" panose="020B0503020204020204" charset="-122"/>
              </a:rPr>
              <a:t>第一</a:t>
            </a:r>
            <a:r>
              <a:rPr sz="2400" dirty="0">
                <a:latin typeface="微软雅黑" panose="020B0503020204020204" charset="-122"/>
                <a:cs typeface="微软雅黑" panose="020B0503020204020204" charset="-122"/>
              </a:rPr>
              <a:t>，必须坚持对待马克思主义</a:t>
            </a:r>
            <a:r>
              <a:rPr sz="2400" spc="-25" dirty="0">
                <a:latin typeface="微软雅黑" panose="020B0503020204020204" charset="-122"/>
                <a:cs typeface="微软雅黑" panose="020B0503020204020204" charset="-122"/>
              </a:rPr>
              <a:t>的</a:t>
            </a:r>
            <a:r>
              <a:rPr sz="2400" b="1" dirty="0">
                <a:latin typeface="微软雅黑" panose="020B0503020204020204" charset="-122"/>
                <a:cs typeface="微软雅黑" panose="020B0503020204020204" charset="-122"/>
              </a:rPr>
              <a:t>科学态度</a:t>
            </a:r>
            <a:r>
              <a:rPr sz="2400" dirty="0">
                <a:latin typeface="微软雅黑" panose="020B0503020204020204" charset="-122"/>
                <a:cs typeface="微软雅黑" panose="020B0503020204020204" charset="-122"/>
              </a:rPr>
              <a:t>。</a:t>
            </a:r>
            <a:endParaRPr sz="2400">
              <a:latin typeface="微软雅黑" panose="020B0503020204020204" charset="-122"/>
              <a:cs typeface="微软雅黑" panose="020B0503020204020204" charset="-122"/>
            </a:endParaRPr>
          </a:p>
          <a:p>
            <a:pPr marL="354965" marR="5080" indent="553085" algn="just">
              <a:lnSpc>
                <a:spcPct val="130000"/>
              </a:lnSpc>
            </a:pPr>
            <a:r>
              <a:rPr sz="2400" dirty="0">
                <a:latin typeface="微软雅黑" panose="020B0503020204020204" charset="-122"/>
                <a:cs typeface="微软雅黑" panose="020B0503020204020204" charset="-122"/>
              </a:rPr>
              <a:t>马克思主义经典作家并没有给我们提供各国社会主义发展道路的 现成理论方案。马克思、恩格斯对未来新社会的设想所采取的科学态 度和研究新社会制度的思想方法，对于</a:t>
            </a:r>
            <a:r>
              <a:rPr sz="2400" spc="5" dirty="0">
                <a:latin typeface="微软雅黑" panose="020B0503020204020204" charset="-122"/>
                <a:cs typeface="微软雅黑" panose="020B0503020204020204" charset="-122"/>
              </a:rPr>
              <a:t>在</a:t>
            </a:r>
            <a:r>
              <a:rPr sz="2400" b="1" dirty="0">
                <a:latin typeface="微软雅黑" panose="020B0503020204020204" charset="-122"/>
                <a:cs typeface="微软雅黑" panose="020B0503020204020204" charset="-122"/>
              </a:rPr>
              <a:t>新的历史条件下</a:t>
            </a:r>
            <a:r>
              <a:rPr sz="2400" dirty="0">
                <a:latin typeface="微软雅黑" panose="020B0503020204020204" charset="-122"/>
                <a:cs typeface="微软雅黑" panose="020B0503020204020204" charset="-122"/>
              </a:rPr>
              <a:t>探索社会主 </a:t>
            </a:r>
            <a:r>
              <a:rPr sz="2400" spc="-5" dirty="0">
                <a:latin typeface="微软雅黑" panose="020B0503020204020204" charset="-122"/>
                <a:cs typeface="微软雅黑" panose="020B0503020204020204" charset="-122"/>
              </a:rPr>
              <a:t>义发展道路，具有重要的指导意义。坚持以马克思主义为指导，最重 </a:t>
            </a:r>
            <a:r>
              <a:rPr sz="2400" dirty="0">
                <a:latin typeface="微软雅黑" panose="020B0503020204020204" charset="-122"/>
                <a:cs typeface="微软雅黑" panose="020B0503020204020204" charset="-122"/>
              </a:rPr>
              <a:t>要的是坚持马克思主义对于研究未来社会制度的科学方法。</a:t>
            </a:r>
            <a:endParaRPr sz="2400">
              <a:latin typeface="微软雅黑" panose="020B0503020204020204" charset="-122"/>
              <a:cs typeface="微软雅黑" panose="020B0503020204020204" charset="-122"/>
            </a:endParaRPr>
          </a:p>
        </p:txBody>
      </p:sp>
      <p:pic>
        <p:nvPicPr>
          <p:cNvPr id="9" name="图片 8" descr="logo"/>
          <p:cNvPicPr>
            <a:picLocks noChangeAspect="1"/>
          </p:cNvPicPr>
          <p:nvPr/>
        </p:nvPicPr>
        <p:blipFill>
          <a:blip r:embed="rId2"/>
          <a:stretch>
            <a:fillRect/>
          </a:stretch>
        </p:blipFill>
        <p:spPr>
          <a:xfrm>
            <a:off x="10427970" y="161925"/>
            <a:ext cx="1764030" cy="41529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1707"/>
            <a:ext cx="12191999" cy="614629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63500"/>
            <a:ext cx="5411470" cy="504825"/>
          </a:xfrm>
          <a:prstGeom prst="rect">
            <a:avLst/>
          </a:prstGeom>
        </p:spPr>
        <p:txBody>
          <a:bodyPr vert="horz" wrap="square" lIns="0" tIns="12700" rIns="0" bIns="0" rtlCol="0">
            <a:spAutoFit/>
          </a:bodyPr>
          <a:lstStyle/>
          <a:p>
            <a:pPr marL="12700">
              <a:lnSpc>
                <a:spcPct val="100000"/>
              </a:lnSpc>
              <a:spcBef>
                <a:spcPts val="100"/>
              </a:spcBef>
            </a:pPr>
            <a:r>
              <a:rPr dirty="0"/>
              <a:t>一、社会主义从空想到</a:t>
            </a:r>
            <a:r>
              <a:rPr spc="-15" dirty="0"/>
              <a:t>科</a:t>
            </a:r>
            <a:r>
              <a:rPr dirty="0"/>
              <a:t>学</a:t>
            </a:r>
            <a:endParaRPr dirty="0"/>
          </a:p>
        </p:txBody>
      </p:sp>
      <p:sp>
        <p:nvSpPr>
          <p:cNvPr id="7" name="object 7"/>
          <p:cNvSpPr txBox="1"/>
          <p:nvPr/>
        </p:nvSpPr>
        <p:spPr>
          <a:xfrm>
            <a:off x="6591427"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8" name="object 8"/>
          <p:cNvSpPr txBox="1"/>
          <p:nvPr/>
        </p:nvSpPr>
        <p:spPr>
          <a:xfrm>
            <a:off x="7867015" y="6366702"/>
            <a:ext cx="428688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社会主义五百年的历史进程</a:t>
            </a:r>
            <a:endParaRPr sz="2800">
              <a:latin typeface="PMingLiU" panose="02020500000000000000" charset="-120"/>
              <a:cs typeface="PMingLiU" panose="02020500000000000000" charset="-120"/>
            </a:endParaRPr>
          </a:p>
        </p:txBody>
      </p:sp>
      <p:sp>
        <p:nvSpPr>
          <p:cNvPr id="6" name="object 6"/>
          <p:cNvSpPr txBox="1"/>
          <p:nvPr/>
        </p:nvSpPr>
        <p:spPr>
          <a:xfrm>
            <a:off x="846226" y="1070863"/>
            <a:ext cx="10053320" cy="4512945"/>
          </a:xfrm>
          <a:prstGeom prst="rect">
            <a:avLst/>
          </a:prstGeom>
        </p:spPr>
        <p:txBody>
          <a:bodyPr vert="horz" wrap="square" lIns="0" tIns="13335" rIns="0" bIns="0" rtlCol="0">
            <a:spAutoFit/>
          </a:bodyPr>
          <a:lstStyle/>
          <a:p>
            <a:pPr marL="12700">
              <a:lnSpc>
                <a:spcPct val="100000"/>
              </a:lnSpc>
              <a:spcBef>
                <a:spcPts val="105"/>
              </a:spcBef>
            </a:pPr>
            <a:r>
              <a:rPr sz="3200" b="1" dirty="0">
                <a:solidFill>
                  <a:srgbClr val="AD4745"/>
                </a:solidFill>
                <a:latin typeface="微软雅黑" panose="020B0503020204020204" charset="-122"/>
                <a:cs typeface="微软雅黑" panose="020B0503020204020204" charset="-122"/>
              </a:rPr>
              <a:t>（一）空想社会主义的</a:t>
            </a:r>
            <a:r>
              <a:rPr sz="3200" b="1" spc="-15" dirty="0">
                <a:solidFill>
                  <a:srgbClr val="AD4745"/>
                </a:solidFill>
                <a:latin typeface="微软雅黑" panose="020B0503020204020204" charset="-122"/>
                <a:cs typeface="微软雅黑" panose="020B0503020204020204" charset="-122"/>
              </a:rPr>
              <a:t>形</a:t>
            </a:r>
            <a:r>
              <a:rPr sz="3200" b="1" dirty="0">
                <a:solidFill>
                  <a:srgbClr val="AD4745"/>
                </a:solidFill>
                <a:latin typeface="微软雅黑" panose="020B0503020204020204" charset="-122"/>
                <a:cs typeface="微软雅黑" panose="020B0503020204020204" charset="-122"/>
              </a:rPr>
              <a:t>成与</a:t>
            </a:r>
            <a:r>
              <a:rPr sz="3200" b="1" spc="-15" dirty="0">
                <a:solidFill>
                  <a:srgbClr val="AD4745"/>
                </a:solidFill>
                <a:latin typeface="微软雅黑" panose="020B0503020204020204" charset="-122"/>
                <a:cs typeface="微软雅黑" panose="020B0503020204020204" charset="-122"/>
              </a:rPr>
              <a:t>发</a:t>
            </a:r>
            <a:r>
              <a:rPr sz="3200" b="1" dirty="0">
                <a:solidFill>
                  <a:srgbClr val="AD4745"/>
                </a:solidFill>
                <a:latin typeface="微软雅黑" panose="020B0503020204020204" charset="-122"/>
                <a:cs typeface="微软雅黑" panose="020B0503020204020204" charset="-122"/>
              </a:rPr>
              <a:t>展</a:t>
            </a:r>
            <a:endParaRPr sz="3200">
              <a:latin typeface="微软雅黑" panose="020B0503020204020204" charset="-122"/>
              <a:cs typeface="微软雅黑" panose="020B0503020204020204" charset="-122"/>
            </a:endParaRPr>
          </a:p>
          <a:p>
            <a:pPr marL="715645" marR="5080" indent="735965">
              <a:lnSpc>
                <a:spcPct val="120000"/>
              </a:lnSpc>
              <a:spcBef>
                <a:spcPts val="1530"/>
              </a:spcBef>
            </a:pPr>
            <a:r>
              <a:rPr sz="2600" dirty="0">
                <a:latin typeface="微软雅黑" panose="020B0503020204020204" charset="-122"/>
                <a:cs typeface="微软雅黑" panose="020B0503020204020204" charset="-122"/>
              </a:rPr>
              <a:t>社会主</a:t>
            </a:r>
            <a:r>
              <a:rPr sz="2600" spc="-15" dirty="0">
                <a:latin typeface="微软雅黑" panose="020B0503020204020204" charset="-122"/>
                <a:cs typeface="微软雅黑" panose="020B0503020204020204" charset="-122"/>
              </a:rPr>
              <a:t>义</a:t>
            </a:r>
            <a:r>
              <a:rPr sz="2600" dirty="0">
                <a:latin typeface="微软雅黑" panose="020B0503020204020204" charset="-122"/>
                <a:cs typeface="微软雅黑" panose="020B0503020204020204" charset="-122"/>
              </a:rPr>
              <a:t>从空想</a:t>
            </a:r>
            <a:r>
              <a:rPr sz="2600" spc="-15" dirty="0">
                <a:latin typeface="微软雅黑" panose="020B0503020204020204" charset="-122"/>
                <a:cs typeface="微软雅黑" panose="020B0503020204020204" charset="-122"/>
              </a:rPr>
              <a:t>到</a:t>
            </a:r>
            <a:r>
              <a:rPr sz="2600" dirty="0">
                <a:latin typeface="微软雅黑" panose="020B0503020204020204" charset="-122"/>
                <a:cs typeface="微软雅黑" panose="020B0503020204020204" charset="-122"/>
              </a:rPr>
              <a:t>科学、</a:t>
            </a:r>
            <a:r>
              <a:rPr sz="2600" spc="-15" dirty="0">
                <a:latin typeface="微软雅黑" panose="020B0503020204020204" charset="-122"/>
                <a:cs typeface="微软雅黑" panose="020B0503020204020204" charset="-122"/>
              </a:rPr>
              <a:t>从</a:t>
            </a:r>
            <a:r>
              <a:rPr sz="2600" dirty="0">
                <a:latin typeface="微软雅黑" panose="020B0503020204020204" charset="-122"/>
                <a:cs typeface="微软雅黑" panose="020B0503020204020204" charset="-122"/>
              </a:rPr>
              <a:t>科学理</a:t>
            </a:r>
            <a:r>
              <a:rPr sz="2600" spc="-15" dirty="0">
                <a:latin typeface="微软雅黑" panose="020B0503020204020204" charset="-122"/>
                <a:cs typeface="微软雅黑" panose="020B0503020204020204" charset="-122"/>
              </a:rPr>
              <a:t>论</a:t>
            </a:r>
            <a:r>
              <a:rPr sz="2600" dirty="0">
                <a:latin typeface="微软雅黑" panose="020B0503020204020204" charset="-122"/>
                <a:cs typeface="微软雅黑" panose="020B0503020204020204" charset="-122"/>
              </a:rPr>
              <a:t>变成现</a:t>
            </a:r>
            <a:r>
              <a:rPr sz="2600" spc="-15" dirty="0">
                <a:latin typeface="微软雅黑" panose="020B0503020204020204" charset="-122"/>
                <a:cs typeface="微软雅黑" panose="020B0503020204020204" charset="-122"/>
              </a:rPr>
              <a:t>实</a:t>
            </a:r>
            <a:r>
              <a:rPr sz="2600" dirty="0">
                <a:latin typeface="微软雅黑" panose="020B0503020204020204" charset="-122"/>
                <a:cs typeface="微软雅黑" panose="020B0503020204020204" charset="-122"/>
              </a:rPr>
              <a:t>的社会</a:t>
            </a:r>
            <a:r>
              <a:rPr sz="2600" spc="-15" dirty="0">
                <a:latin typeface="微软雅黑" panose="020B0503020204020204" charset="-122"/>
                <a:cs typeface="微软雅黑" panose="020B0503020204020204" charset="-122"/>
              </a:rPr>
              <a:t>制</a:t>
            </a:r>
            <a:r>
              <a:rPr sz="2600" dirty="0">
                <a:latin typeface="微软雅黑" panose="020B0503020204020204" charset="-122"/>
                <a:cs typeface="微软雅黑" panose="020B0503020204020204" charset="-122"/>
              </a:rPr>
              <a:t>度，  已经历了</a:t>
            </a:r>
            <a:r>
              <a:rPr sz="2600" spc="-5" dirty="0">
                <a:latin typeface="微软雅黑" panose="020B0503020204020204" charset="-122"/>
                <a:cs typeface="微软雅黑" panose="020B0503020204020204" charset="-122"/>
              </a:rPr>
              <a:t>500</a:t>
            </a:r>
            <a:r>
              <a:rPr sz="2600" dirty="0">
                <a:latin typeface="微软雅黑" panose="020B0503020204020204" charset="-122"/>
                <a:cs typeface="微软雅黑" panose="020B0503020204020204" charset="-122"/>
              </a:rPr>
              <a:t>多年的探索和实</a:t>
            </a:r>
            <a:r>
              <a:rPr sz="2600" spc="-15" dirty="0">
                <a:latin typeface="微软雅黑" panose="020B0503020204020204" charset="-122"/>
                <a:cs typeface="微软雅黑" panose="020B0503020204020204" charset="-122"/>
              </a:rPr>
              <a:t>践</a:t>
            </a:r>
            <a:r>
              <a:rPr sz="2600" dirty="0">
                <a:latin typeface="微软雅黑" panose="020B0503020204020204" charset="-122"/>
                <a:cs typeface="微软雅黑" panose="020B0503020204020204" charset="-122"/>
              </a:rPr>
              <a:t>。空</a:t>
            </a:r>
            <a:r>
              <a:rPr sz="2600" spc="-15" dirty="0">
                <a:latin typeface="微软雅黑" panose="020B0503020204020204" charset="-122"/>
                <a:cs typeface="微软雅黑" panose="020B0503020204020204" charset="-122"/>
              </a:rPr>
              <a:t>想</a:t>
            </a:r>
            <a:r>
              <a:rPr sz="2600" dirty="0">
                <a:latin typeface="微软雅黑" panose="020B0503020204020204" charset="-122"/>
                <a:cs typeface="微软雅黑" panose="020B0503020204020204" charset="-122"/>
              </a:rPr>
              <a:t>社会</a:t>
            </a:r>
            <a:r>
              <a:rPr sz="2600" spc="-15" dirty="0">
                <a:latin typeface="微软雅黑" panose="020B0503020204020204" charset="-122"/>
                <a:cs typeface="微软雅黑" panose="020B0503020204020204" charset="-122"/>
              </a:rPr>
              <a:t>主</a:t>
            </a:r>
            <a:r>
              <a:rPr sz="2600" dirty="0">
                <a:latin typeface="微软雅黑" panose="020B0503020204020204" charset="-122"/>
                <a:cs typeface="微软雅黑" panose="020B0503020204020204" charset="-122"/>
              </a:rPr>
              <a:t>义是</a:t>
            </a:r>
            <a:r>
              <a:rPr sz="2600" spc="-15" dirty="0">
                <a:latin typeface="微软雅黑" panose="020B0503020204020204" charset="-122"/>
                <a:cs typeface="微软雅黑" panose="020B0503020204020204" charset="-122"/>
              </a:rPr>
              <a:t>建</a:t>
            </a:r>
            <a:r>
              <a:rPr sz="2600" dirty="0">
                <a:latin typeface="微软雅黑" panose="020B0503020204020204" charset="-122"/>
                <a:cs typeface="微软雅黑" panose="020B0503020204020204" charset="-122"/>
              </a:rPr>
              <a:t>立在</a:t>
            </a:r>
            <a:r>
              <a:rPr sz="2600" spc="-15" dirty="0">
                <a:latin typeface="微软雅黑" panose="020B0503020204020204" charset="-122"/>
                <a:cs typeface="微软雅黑" panose="020B0503020204020204" charset="-122"/>
              </a:rPr>
              <a:t>唯</a:t>
            </a:r>
            <a:r>
              <a:rPr sz="2600" dirty="0">
                <a:latin typeface="微软雅黑" panose="020B0503020204020204" charset="-122"/>
                <a:cs typeface="微软雅黑" panose="020B0503020204020204" charset="-122"/>
              </a:rPr>
              <a:t>心史 观基础上，批判资本主</a:t>
            </a:r>
            <a:r>
              <a:rPr sz="2600" spc="-15" dirty="0">
                <a:latin typeface="微软雅黑" panose="020B0503020204020204" charset="-122"/>
                <a:cs typeface="微软雅黑" panose="020B0503020204020204" charset="-122"/>
              </a:rPr>
              <a:t>义</a:t>
            </a:r>
            <a:r>
              <a:rPr sz="2600" dirty="0">
                <a:latin typeface="微软雅黑" panose="020B0503020204020204" charset="-122"/>
                <a:cs typeface="微软雅黑" panose="020B0503020204020204" charset="-122"/>
              </a:rPr>
              <a:t>，向</a:t>
            </a:r>
            <a:r>
              <a:rPr sz="2600" spc="-15" dirty="0">
                <a:latin typeface="微软雅黑" panose="020B0503020204020204" charset="-122"/>
                <a:cs typeface="微软雅黑" panose="020B0503020204020204" charset="-122"/>
              </a:rPr>
              <a:t>往</a:t>
            </a:r>
            <a:r>
              <a:rPr sz="2600" dirty="0">
                <a:latin typeface="微软雅黑" panose="020B0503020204020204" charset="-122"/>
                <a:cs typeface="微软雅黑" panose="020B0503020204020204" charset="-122"/>
              </a:rPr>
              <a:t>没有</a:t>
            </a:r>
            <a:r>
              <a:rPr sz="2600" spc="-15" dirty="0">
                <a:latin typeface="微软雅黑" panose="020B0503020204020204" charset="-122"/>
                <a:cs typeface="微软雅黑" panose="020B0503020204020204" charset="-122"/>
              </a:rPr>
              <a:t>阶</a:t>
            </a:r>
            <a:r>
              <a:rPr sz="2600" dirty="0">
                <a:latin typeface="微软雅黑" panose="020B0503020204020204" charset="-122"/>
                <a:cs typeface="微软雅黑" panose="020B0503020204020204" charset="-122"/>
              </a:rPr>
              <a:t>级对</a:t>
            </a:r>
            <a:r>
              <a:rPr sz="2600" spc="-15" dirty="0">
                <a:latin typeface="微软雅黑" panose="020B0503020204020204" charset="-122"/>
                <a:cs typeface="微软雅黑" panose="020B0503020204020204" charset="-122"/>
              </a:rPr>
              <a:t>立</a:t>
            </a:r>
            <a:r>
              <a:rPr sz="2600" dirty="0">
                <a:latin typeface="微软雅黑" panose="020B0503020204020204" charset="-122"/>
                <a:cs typeface="微软雅黑" panose="020B0503020204020204" charset="-122"/>
              </a:rPr>
              <a:t>、共</a:t>
            </a:r>
            <a:r>
              <a:rPr sz="2600" spc="-15" dirty="0">
                <a:latin typeface="微软雅黑" panose="020B0503020204020204" charset="-122"/>
                <a:cs typeface="微软雅黑" panose="020B0503020204020204" charset="-122"/>
              </a:rPr>
              <a:t>同</a:t>
            </a:r>
            <a:r>
              <a:rPr sz="2600" dirty="0">
                <a:latin typeface="微软雅黑" panose="020B0503020204020204" charset="-122"/>
                <a:cs typeface="微软雅黑" panose="020B0503020204020204" charset="-122"/>
              </a:rPr>
              <a:t>富裕</a:t>
            </a:r>
            <a:r>
              <a:rPr sz="2600" spc="-15" dirty="0">
                <a:latin typeface="微软雅黑" panose="020B0503020204020204" charset="-122"/>
                <a:cs typeface="微软雅黑" panose="020B0503020204020204" charset="-122"/>
              </a:rPr>
              <a:t>的</a:t>
            </a:r>
            <a:r>
              <a:rPr sz="2600" dirty="0">
                <a:latin typeface="微软雅黑" panose="020B0503020204020204" charset="-122"/>
                <a:cs typeface="微软雅黑" panose="020B0503020204020204" charset="-122"/>
              </a:rPr>
              <a:t>理 想社会的社会主义学说</a:t>
            </a:r>
            <a:r>
              <a:rPr sz="2600" spc="-10" dirty="0">
                <a:latin typeface="微软雅黑" panose="020B0503020204020204" charset="-122"/>
                <a:cs typeface="微软雅黑" panose="020B0503020204020204" charset="-122"/>
              </a:rPr>
              <a:t>。</a:t>
            </a:r>
            <a:r>
              <a:rPr sz="2600" dirty="0">
                <a:latin typeface="微软雅黑" panose="020B0503020204020204" charset="-122"/>
                <a:cs typeface="微软雅黑" panose="020B0503020204020204" charset="-122"/>
              </a:rPr>
              <a:t>空想</a:t>
            </a:r>
            <a:r>
              <a:rPr sz="2600" spc="-15" dirty="0">
                <a:latin typeface="微软雅黑" panose="020B0503020204020204" charset="-122"/>
                <a:cs typeface="微软雅黑" panose="020B0503020204020204" charset="-122"/>
              </a:rPr>
              <a:t>社</a:t>
            </a:r>
            <a:r>
              <a:rPr sz="2600" dirty="0">
                <a:latin typeface="微软雅黑" panose="020B0503020204020204" charset="-122"/>
                <a:cs typeface="微软雅黑" panose="020B0503020204020204" charset="-122"/>
              </a:rPr>
              <a:t>会主</a:t>
            </a:r>
            <a:r>
              <a:rPr sz="2600" spc="-15" dirty="0">
                <a:latin typeface="微软雅黑" panose="020B0503020204020204" charset="-122"/>
                <a:cs typeface="微软雅黑" panose="020B0503020204020204" charset="-122"/>
              </a:rPr>
              <a:t>义</a:t>
            </a:r>
            <a:r>
              <a:rPr sz="2600" dirty="0">
                <a:latin typeface="微软雅黑" panose="020B0503020204020204" charset="-122"/>
                <a:cs typeface="微软雅黑" panose="020B0503020204020204" charset="-122"/>
              </a:rPr>
              <a:t>经历</a:t>
            </a:r>
            <a:r>
              <a:rPr sz="2600" spc="-15" dirty="0">
                <a:latin typeface="微软雅黑" panose="020B0503020204020204" charset="-122"/>
                <a:cs typeface="微软雅黑" panose="020B0503020204020204" charset="-122"/>
              </a:rPr>
              <a:t>了</a:t>
            </a:r>
            <a:r>
              <a:rPr sz="2600" dirty="0">
                <a:latin typeface="微软雅黑" panose="020B0503020204020204" charset="-122"/>
                <a:cs typeface="微软雅黑" panose="020B0503020204020204" charset="-122"/>
              </a:rPr>
              <a:t>三个</a:t>
            </a:r>
            <a:r>
              <a:rPr sz="2600" spc="-15" dirty="0">
                <a:latin typeface="微软雅黑" panose="020B0503020204020204" charset="-122"/>
                <a:cs typeface="微软雅黑" panose="020B0503020204020204" charset="-122"/>
              </a:rPr>
              <a:t>历</a:t>
            </a:r>
            <a:r>
              <a:rPr sz="2600" dirty="0">
                <a:latin typeface="微软雅黑" panose="020B0503020204020204" charset="-122"/>
                <a:cs typeface="微软雅黑" panose="020B0503020204020204" charset="-122"/>
              </a:rPr>
              <a:t>史发</a:t>
            </a:r>
            <a:r>
              <a:rPr sz="2600" spc="-15" dirty="0">
                <a:latin typeface="微软雅黑" panose="020B0503020204020204" charset="-122"/>
                <a:cs typeface="微软雅黑" panose="020B0503020204020204" charset="-122"/>
              </a:rPr>
              <a:t>展</a:t>
            </a:r>
            <a:r>
              <a:rPr sz="2600" dirty="0">
                <a:latin typeface="微软雅黑" panose="020B0503020204020204" charset="-122"/>
                <a:cs typeface="微软雅黑" panose="020B0503020204020204" charset="-122"/>
              </a:rPr>
              <a:t>阶 段：</a:t>
            </a:r>
            <a:endParaRPr sz="2600">
              <a:latin typeface="微软雅黑" panose="020B0503020204020204" charset="-122"/>
              <a:cs typeface="微软雅黑" panose="020B0503020204020204" charset="-122"/>
            </a:endParaRPr>
          </a:p>
          <a:p>
            <a:pPr marL="1451610" indent="-736600">
              <a:lnSpc>
                <a:spcPct val="100000"/>
              </a:lnSpc>
              <a:spcBef>
                <a:spcPts val="625"/>
              </a:spcBef>
              <a:buFont typeface="Wingdings" panose="05000000000000000000"/>
              <a:buChar char=""/>
              <a:tabLst>
                <a:tab pos="1451610" algn="l"/>
                <a:tab pos="1452245" algn="l"/>
              </a:tabLst>
            </a:pPr>
            <a:r>
              <a:rPr sz="2600" spc="-5" dirty="0">
                <a:latin typeface="微软雅黑" panose="020B0503020204020204" charset="-122"/>
                <a:cs typeface="微软雅黑" panose="020B0503020204020204" charset="-122"/>
              </a:rPr>
              <a:t>16—17</a:t>
            </a:r>
            <a:r>
              <a:rPr sz="2600" dirty="0">
                <a:latin typeface="微软雅黑" panose="020B0503020204020204" charset="-122"/>
                <a:cs typeface="微软雅黑" panose="020B0503020204020204" charset="-122"/>
              </a:rPr>
              <a:t>世纪的</a:t>
            </a:r>
            <a:r>
              <a:rPr sz="2600" b="1" dirty="0">
                <a:latin typeface="微软雅黑" panose="020B0503020204020204" charset="-122"/>
                <a:cs typeface="微软雅黑" panose="020B0503020204020204" charset="-122"/>
              </a:rPr>
              <a:t>早期空想社会主义</a:t>
            </a:r>
            <a:endParaRPr sz="2600">
              <a:latin typeface="微软雅黑" panose="020B0503020204020204" charset="-122"/>
              <a:cs typeface="微软雅黑" panose="020B0503020204020204" charset="-122"/>
            </a:endParaRPr>
          </a:p>
          <a:p>
            <a:pPr marL="1451610" indent="-736600">
              <a:lnSpc>
                <a:spcPct val="100000"/>
              </a:lnSpc>
              <a:spcBef>
                <a:spcPts val="625"/>
              </a:spcBef>
              <a:buFont typeface="Wingdings" panose="05000000000000000000"/>
              <a:buChar char=""/>
              <a:tabLst>
                <a:tab pos="1451610" algn="l"/>
                <a:tab pos="1452245" algn="l"/>
              </a:tabLst>
            </a:pPr>
            <a:r>
              <a:rPr sz="2600" spc="-5" dirty="0">
                <a:latin typeface="微软雅黑" panose="020B0503020204020204" charset="-122"/>
                <a:cs typeface="微软雅黑" panose="020B0503020204020204" charset="-122"/>
              </a:rPr>
              <a:t>18</a:t>
            </a:r>
            <a:r>
              <a:rPr sz="2600" dirty="0">
                <a:latin typeface="微软雅黑" panose="020B0503020204020204" charset="-122"/>
                <a:cs typeface="微软雅黑" panose="020B0503020204020204" charset="-122"/>
              </a:rPr>
              <a:t>世纪的</a:t>
            </a:r>
            <a:r>
              <a:rPr sz="2600" b="1" dirty="0">
                <a:latin typeface="微软雅黑" panose="020B0503020204020204" charset="-122"/>
                <a:cs typeface="微软雅黑" panose="020B0503020204020204" charset="-122"/>
              </a:rPr>
              <a:t>空想平均共产主义</a:t>
            </a:r>
            <a:endParaRPr sz="2600">
              <a:latin typeface="微软雅黑" panose="020B0503020204020204" charset="-122"/>
              <a:cs typeface="微软雅黑" panose="020B0503020204020204" charset="-122"/>
            </a:endParaRPr>
          </a:p>
          <a:p>
            <a:pPr marL="1451610" indent="-736600">
              <a:lnSpc>
                <a:spcPct val="100000"/>
              </a:lnSpc>
              <a:spcBef>
                <a:spcPts val="625"/>
              </a:spcBef>
              <a:buFont typeface="Wingdings" panose="05000000000000000000"/>
              <a:buChar char=""/>
              <a:tabLst>
                <a:tab pos="1451610" algn="l"/>
                <a:tab pos="1452245" algn="l"/>
              </a:tabLst>
            </a:pPr>
            <a:r>
              <a:rPr sz="2600" spc="-5" dirty="0">
                <a:latin typeface="微软雅黑" panose="020B0503020204020204" charset="-122"/>
                <a:cs typeface="微软雅黑" panose="020B0503020204020204" charset="-122"/>
              </a:rPr>
              <a:t>19</a:t>
            </a:r>
            <a:r>
              <a:rPr sz="2600" dirty="0">
                <a:latin typeface="微软雅黑" panose="020B0503020204020204" charset="-122"/>
                <a:cs typeface="微软雅黑" panose="020B0503020204020204" charset="-122"/>
              </a:rPr>
              <a:t>世纪初期</a:t>
            </a:r>
            <a:r>
              <a:rPr sz="2600" b="1" dirty="0">
                <a:latin typeface="微软雅黑" panose="020B0503020204020204" charset="-122"/>
                <a:cs typeface="微软雅黑" panose="020B0503020204020204" charset="-122"/>
              </a:rPr>
              <a:t>批判的空想社会</a:t>
            </a:r>
            <a:r>
              <a:rPr sz="2600" b="1" spc="-15" dirty="0">
                <a:latin typeface="微软雅黑" panose="020B0503020204020204" charset="-122"/>
                <a:cs typeface="微软雅黑" panose="020B0503020204020204" charset="-122"/>
              </a:rPr>
              <a:t>主</a:t>
            </a:r>
            <a:r>
              <a:rPr sz="2600" b="1" spc="5" dirty="0">
                <a:latin typeface="微软雅黑" panose="020B0503020204020204" charset="-122"/>
                <a:cs typeface="微软雅黑" panose="020B0503020204020204" charset="-122"/>
              </a:rPr>
              <a:t>义</a:t>
            </a:r>
            <a:endParaRPr sz="2600">
              <a:latin typeface="微软雅黑" panose="020B0503020204020204" charset="-122"/>
              <a:cs typeface="微软雅黑" panose="020B0503020204020204" charset="-122"/>
            </a:endParaRPr>
          </a:p>
        </p:txBody>
      </p:sp>
      <p:pic>
        <p:nvPicPr>
          <p:cNvPr id="9" name="图片 8" descr="logo"/>
          <p:cNvPicPr>
            <a:picLocks noChangeAspect="1"/>
          </p:cNvPicPr>
          <p:nvPr/>
        </p:nvPicPr>
        <p:blipFill>
          <a:blip r:embed="rId2"/>
          <a:stretch>
            <a:fillRect/>
          </a:stretch>
        </p:blipFill>
        <p:spPr>
          <a:xfrm>
            <a:off x="10427970" y="161925"/>
            <a:ext cx="1764030" cy="41529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1707"/>
            <a:ext cx="12191999" cy="614629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63500"/>
            <a:ext cx="6071235" cy="504825"/>
          </a:xfrm>
          <a:prstGeom prst="rect">
            <a:avLst/>
          </a:prstGeom>
        </p:spPr>
        <p:txBody>
          <a:bodyPr vert="horz" wrap="square" lIns="0" tIns="12700" rIns="0" bIns="0" rtlCol="0">
            <a:spAutoFit/>
          </a:bodyPr>
          <a:lstStyle/>
          <a:p>
            <a:pPr marL="12700">
              <a:lnSpc>
                <a:spcPct val="100000"/>
              </a:lnSpc>
              <a:spcBef>
                <a:spcPts val="100"/>
              </a:spcBef>
            </a:pPr>
            <a:r>
              <a:rPr dirty="0"/>
              <a:t>二、社会主义发展道路</a:t>
            </a:r>
            <a:r>
              <a:rPr spc="-15" dirty="0"/>
              <a:t>的</a:t>
            </a:r>
            <a:r>
              <a:rPr dirty="0"/>
              <a:t>多样性</a:t>
            </a:r>
            <a:endParaRPr dirty="0"/>
          </a:p>
        </p:txBody>
      </p:sp>
      <p:sp>
        <p:nvSpPr>
          <p:cNvPr id="7" name="object 7"/>
          <p:cNvSpPr txBox="1"/>
          <p:nvPr/>
        </p:nvSpPr>
        <p:spPr>
          <a:xfrm>
            <a:off x="4814061"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第三节</a:t>
            </a:r>
            <a:endParaRPr sz="2800">
              <a:latin typeface="PMingLiU" panose="02020500000000000000" charset="-120"/>
              <a:cs typeface="PMingLiU" panose="02020500000000000000" charset="-120"/>
            </a:endParaRPr>
          </a:p>
        </p:txBody>
      </p:sp>
      <p:sp>
        <p:nvSpPr>
          <p:cNvPr id="8" name="object 8"/>
          <p:cNvSpPr txBox="1"/>
          <p:nvPr/>
        </p:nvSpPr>
        <p:spPr>
          <a:xfrm>
            <a:off x="6089650" y="6366702"/>
            <a:ext cx="606361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在实践中探索现实社会主义的</a:t>
            </a:r>
            <a:r>
              <a:rPr sz="2800" dirty="0">
                <a:solidFill>
                  <a:srgbClr val="FFFFFF"/>
                </a:solidFill>
                <a:latin typeface="PMingLiU" panose="02020500000000000000" charset="-120"/>
                <a:cs typeface="PMingLiU" panose="02020500000000000000" charset="-120"/>
              </a:rPr>
              <a:t>发</a:t>
            </a:r>
            <a:r>
              <a:rPr sz="2800" spc="-5" dirty="0">
                <a:solidFill>
                  <a:srgbClr val="FFFFFF"/>
                </a:solidFill>
                <a:latin typeface="PMingLiU" panose="02020500000000000000" charset="-120"/>
                <a:cs typeface="PMingLiU" panose="02020500000000000000" charset="-120"/>
              </a:rPr>
              <a:t>展规律</a:t>
            </a:r>
            <a:endParaRPr sz="2800">
              <a:latin typeface="PMingLiU" panose="02020500000000000000" charset="-120"/>
              <a:cs typeface="PMingLiU" panose="02020500000000000000" charset="-120"/>
            </a:endParaRPr>
          </a:p>
        </p:txBody>
      </p:sp>
      <p:sp>
        <p:nvSpPr>
          <p:cNvPr id="6" name="object 6"/>
          <p:cNvSpPr txBox="1"/>
          <p:nvPr/>
        </p:nvSpPr>
        <p:spPr>
          <a:xfrm>
            <a:off x="1045260" y="1325749"/>
            <a:ext cx="10210800" cy="3537585"/>
          </a:xfrm>
          <a:prstGeom prst="rect">
            <a:avLst/>
          </a:prstGeom>
        </p:spPr>
        <p:txBody>
          <a:bodyPr vert="horz" wrap="square" lIns="0" tIns="85090" rIns="0" bIns="0" rtlCol="0">
            <a:spAutoFit/>
          </a:bodyPr>
          <a:lstStyle/>
          <a:p>
            <a:pPr marL="748665">
              <a:lnSpc>
                <a:spcPct val="100000"/>
              </a:lnSpc>
              <a:spcBef>
                <a:spcPts val="670"/>
              </a:spcBef>
            </a:pPr>
            <a:r>
              <a:rPr sz="2400" b="1" dirty="0">
                <a:latin typeface="微软雅黑" panose="020B0503020204020204" charset="-122"/>
                <a:cs typeface="微软雅黑" panose="020B0503020204020204" charset="-122"/>
              </a:rPr>
              <a:t>第二</a:t>
            </a:r>
            <a:r>
              <a:rPr sz="2400" dirty="0">
                <a:latin typeface="微软雅黑" panose="020B0503020204020204" charset="-122"/>
                <a:cs typeface="微软雅黑" panose="020B0503020204020204" charset="-122"/>
              </a:rPr>
              <a:t>，以当时当地的历史条件出发，坚</a:t>
            </a:r>
            <a:r>
              <a:rPr sz="2400" spc="5" dirty="0">
                <a:latin typeface="微软雅黑" panose="020B0503020204020204" charset="-122"/>
                <a:cs typeface="微软雅黑" panose="020B0503020204020204" charset="-122"/>
              </a:rPr>
              <a:t>持</a:t>
            </a:r>
            <a:r>
              <a:rPr sz="2400" b="1" dirty="0">
                <a:latin typeface="微软雅黑" panose="020B0503020204020204" charset="-122"/>
                <a:cs typeface="微软雅黑" panose="020B0503020204020204" charset="-122"/>
              </a:rPr>
              <a:t>“走自己的路”</a:t>
            </a:r>
            <a:r>
              <a:rPr sz="2400" dirty="0">
                <a:latin typeface="微软雅黑" panose="020B0503020204020204" charset="-122"/>
                <a:cs typeface="微软雅黑" panose="020B0503020204020204" charset="-122"/>
              </a:rPr>
              <a:t>。</a:t>
            </a:r>
            <a:endParaRPr sz="2400">
              <a:latin typeface="微软雅黑" panose="020B0503020204020204" charset="-122"/>
              <a:cs typeface="微软雅黑" panose="020B0503020204020204" charset="-122"/>
            </a:endParaRPr>
          </a:p>
          <a:p>
            <a:pPr marL="12700" marR="5080" indent="735965">
              <a:lnSpc>
                <a:spcPct val="120000"/>
              </a:lnSpc>
            </a:pPr>
            <a:r>
              <a:rPr sz="2400" spc="-5" dirty="0">
                <a:latin typeface="微软雅黑" panose="020B0503020204020204" charset="-122"/>
                <a:cs typeface="微软雅黑" panose="020B0503020204020204" charset="-122"/>
              </a:rPr>
              <a:t>发展社会主义既不能照搬苏联社会主义的模式，更不能照搬西方资本主 </a:t>
            </a:r>
            <a:r>
              <a:rPr sz="2400" dirty="0">
                <a:latin typeface="微软雅黑" panose="020B0503020204020204" charset="-122"/>
                <a:cs typeface="微软雅黑" panose="020B0503020204020204" charset="-122"/>
              </a:rPr>
              <a:t>义国家的模式。而应立足本国国情，走自己的路，是社会主义历史经验的总 结，是马克思主义的一条基本原则。</a:t>
            </a:r>
            <a:endParaRPr sz="2400">
              <a:latin typeface="微软雅黑" panose="020B0503020204020204" charset="-122"/>
              <a:cs typeface="微软雅黑" panose="020B0503020204020204" charset="-122"/>
            </a:endParaRPr>
          </a:p>
          <a:p>
            <a:pPr marL="748665">
              <a:lnSpc>
                <a:spcPct val="100000"/>
              </a:lnSpc>
              <a:spcBef>
                <a:spcPts val="580"/>
              </a:spcBef>
            </a:pPr>
            <a:r>
              <a:rPr sz="2400" b="1" spc="-5" dirty="0">
                <a:latin typeface="微软雅黑" panose="020B0503020204020204" charset="-122"/>
                <a:cs typeface="微软雅黑" panose="020B0503020204020204" charset="-122"/>
              </a:rPr>
              <a:t>第三</a:t>
            </a:r>
            <a:r>
              <a:rPr sz="2400" spc="-5" dirty="0">
                <a:latin typeface="微软雅黑" panose="020B0503020204020204" charset="-122"/>
                <a:cs typeface="微软雅黑" panose="020B0503020204020204" charset="-122"/>
              </a:rPr>
              <a:t>，必须充</a:t>
            </a:r>
            <a:r>
              <a:rPr sz="2400" dirty="0">
                <a:latin typeface="微软雅黑" panose="020B0503020204020204" charset="-122"/>
                <a:cs typeface="微软雅黑" panose="020B0503020204020204" charset="-122"/>
              </a:rPr>
              <a:t>分</a:t>
            </a:r>
            <a:r>
              <a:rPr sz="2400" b="1" spc="-5" dirty="0">
                <a:latin typeface="微软雅黑" panose="020B0503020204020204" charset="-122"/>
                <a:cs typeface="微软雅黑" panose="020B0503020204020204" charset="-122"/>
              </a:rPr>
              <a:t>吸收人类一切文明成果</a:t>
            </a:r>
            <a:r>
              <a:rPr sz="2400" dirty="0">
                <a:latin typeface="微软雅黑" panose="020B0503020204020204" charset="-122"/>
                <a:cs typeface="微软雅黑" panose="020B0503020204020204" charset="-122"/>
              </a:rPr>
              <a:t>。</a:t>
            </a:r>
            <a:endParaRPr sz="2400">
              <a:latin typeface="微软雅黑" panose="020B0503020204020204" charset="-122"/>
              <a:cs typeface="微软雅黑" panose="020B0503020204020204" charset="-122"/>
            </a:endParaRPr>
          </a:p>
          <a:p>
            <a:pPr marL="12700" marR="5080" indent="735965">
              <a:lnSpc>
                <a:spcPct val="120000"/>
              </a:lnSpc>
            </a:pPr>
            <a:r>
              <a:rPr sz="2400" dirty="0">
                <a:latin typeface="微软雅黑" panose="020B0503020204020204" charset="-122"/>
                <a:cs typeface="微软雅黑" panose="020B0503020204020204" charset="-122"/>
              </a:rPr>
              <a:t>社会主义要赢得与资本主义相比较的优势，就必须大胆吸收和借鉴人类 社会创造的一切文明成果，吸收和借鉴当今世界各国包括资本主义发达国家 </a:t>
            </a:r>
            <a:r>
              <a:rPr sz="2400" spc="-5" dirty="0">
                <a:latin typeface="微软雅黑" panose="020B0503020204020204" charset="-122"/>
                <a:cs typeface="微软雅黑" panose="020B0503020204020204" charset="-122"/>
              </a:rPr>
              <a:t>一切反映现代化生产规律的先进经营方式和管理方法。</a:t>
            </a:r>
            <a:endParaRPr sz="2400">
              <a:latin typeface="微软雅黑" panose="020B0503020204020204" charset="-122"/>
              <a:cs typeface="微软雅黑" panose="020B0503020204020204" charset="-122"/>
            </a:endParaRPr>
          </a:p>
        </p:txBody>
      </p:sp>
      <p:pic>
        <p:nvPicPr>
          <p:cNvPr id="9" name="图片 8" descr="logo"/>
          <p:cNvPicPr>
            <a:picLocks noChangeAspect="1"/>
          </p:cNvPicPr>
          <p:nvPr/>
        </p:nvPicPr>
        <p:blipFill>
          <a:blip r:embed="rId2"/>
          <a:stretch>
            <a:fillRect/>
          </a:stretch>
        </p:blipFill>
        <p:spPr>
          <a:xfrm>
            <a:off x="10427970" y="161925"/>
            <a:ext cx="1764030" cy="41529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1707"/>
            <a:ext cx="12191999" cy="614629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63500"/>
            <a:ext cx="6134735" cy="504825"/>
          </a:xfrm>
          <a:prstGeom prst="rect">
            <a:avLst/>
          </a:prstGeom>
        </p:spPr>
        <p:txBody>
          <a:bodyPr vert="horz" wrap="square" lIns="0" tIns="12700" rIns="0" bIns="0" rtlCol="0">
            <a:spAutoFit/>
          </a:bodyPr>
          <a:lstStyle/>
          <a:p>
            <a:pPr marL="12700">
              <a:lnSpc>
                <a:spcPct val="100000"/>
              </a:lnSpc>
              <a:spcBef>
                <a:spcPts val="100"/>
              </a:spcBef>
            </a:pPr>
            <a:r>
              <a:rPr dirty="0"/>
              <a:t>二、社会主义发展道路</a:t>
            </a:r>
            <a:r>
              <a:rPr spc="-15" dirty="0"/>
              <a:t>的</a:t>
            </a:r>
            <a:r>
              <a:rPr dirty="0"/>
              <a:t>多样性</a:t>
            </a:r>
            <a:endParaRPr dirty="0"/>
          </a:p>
        </p:txBody>
      </p:sp>
      <p:sp>
        <p:nvSpPr>
          <p:cNvPr id="7" name="object 7"/>
          <p:cNvSpPr txBox="1"/>
          <p:nvPr/>
        </p:nvSpPr>
        <p:spPr>
          <a:xfrm>
            <a:off x="4814061"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第三节</a:t>
            </a:r>
            <a:endParaRPr sz="2800">
              <a:latin typeface="PMingLiU" panose="02020500000000000000" charset="-120"/>
              <a:cs typeface="PMingLiU" panose="02020500000000000000" charset="-120"/>
            </a:endParaRPr>
          </a:p>
        </p:txBody>
      </p:sp>
      <p:sp>
        <p:nvSpPr>
          <p:cNvPr id="8" name="object 8"/>
          <p:cNvSpPr txBox="1"/>
          <p:nvPr/>
        </p:nvSpPr>
        <p:spPr>
          <a:xfrm>
            <a:off x="6089650" y="6366702"/>
            <a:ext cx="606361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在实践中探索现实社会主义的</a:t>
            </a:r>
            <a:r>
              <a:rPr sz="2800" dirty="0">
                <a:solidFill>
                  <a:srgbClr val="FFFFFF"/>
                </a:solidFill>
                <a:latin typeface="PMingLiU" panose="02020500000000000000" charset="-120"/>
                <a:cs typeface="PMingLiU" panose="02020500000000000000" charset="-120"/>
              </a:rPr>
              <a:t>发</a:t>
            </a:r>
            <a:r>
              <a:rPr sz="2800" spc="-5" dirty="0">
                <a:solidFill>
                  <a:srgbClr val="FFFFFF"/>
                </a:solidFill>
                <a:latin typeface="PMingLiU" panose="02020500000000000000" charset="-120"/>
                <a:cs typeface="PMingLiU" panose="02020500000000000000" charset="-120"/>
              </a:rPr>
              <a:t>展规律</a:t>
            </a:r>
            <a:endParaRPr sz="2800">
              <a:latin typeface="PMingLiU" panose="02020500000000000000" charset="-120"/>
              <a:cs typeface="PMingLiU" panose="02020500000000000000" charset="-120"/>
            </a:endParaRPr>
          </a:p>
        </p:txBody>
      </p:sp>
      <p:sp>
        <p:nvSpPr>
          <p:cNvPr id="6" name="object 6"/>
          <p:cNvSpPr txBox="1"/>
          <p:nvPr/>
        </p:nvSpPr>
        <p:spPr>
          <a:xfrm>
            <a:off x="901090" y="821559"/>
            <a:ext cx="10433685" cy="4854575"/>
          </a:xfrm>
          <a:prstGeom prst="rect">
            <a:avLst/>
          </a:prstGeom>
        </p:spPr>
        <p:txBody>
          <a:bodyPr vert="horz" wrap="square" lIns="0" tIns="12065" rIns="0" bIns="0" rtlCol="0">
            <a:spAutoFit/>
          </a:bodyPr>
          <a:lstStyle/>
          <a:p>
            <a:pPr marL="12700" marR="5080" indent="644525">
              <a:lnSpc>
                <a:spcPct val="120000"/>
              </a:lnSpc>
              <a:spcBef>
                <a:spcPts val="95"/>
              </a:spcBef>
            </a:pPr>
            <a:r>
              <a:rPr sz="2400" dirty="0">
                <a:latin typeface="微软雅黑" panose="020B0503020204020204" charset="-122"/>
                <a:cs typeface="微软雅黑" panose="020B0503020204020204" charset="-122"/>
              </a:rPr>
              <a:t>“把马克思主义普遍真理同我国的具体实际结合起来，走自己的道路，建 </a:t>
            </a:r>
            <a:r>
              <a:rPr sz="2400" spc="-5" dirty="0">
                <a:latin typeface="微软雅黑" panose="020B0503020204020204" charset="-122"/>
                <a:cs typeface="微软雅黑" panose="020B0503020204020204" charset="-122"/>
              </a:rPr>
              <a:t>设有</a:t>
            </a:r>
            <a:r>
              <a:rPr sz="2400" b="1" dirty="0">
                <a:latin typeface="微软雅黑" panose="020B0503020204020204" charset="-122"/>
                <a:cs typeface="微软雅黑" panose="020B0503020204020204" charset="-122"/>
              </a:rPr>
              <a:t>中国特色的社会主</a:t>
            </a:r>
            <a:r>
              <a:rPr sz="2400" b="1" spc="-20" dirty="0">
                <a:latin typeface="微软雅黑" panose="020B0503020204020204" charset="-122"/>
                <a:cs typeface="微软雅黑" panose="020B0503020204020204" charset="-122"/>
              </a:rPr>
              <a:t>义</a:t>
            </a:r>
            <a:r>
              <a:rPr sz="2400" spc="-5" dirty="0">
                <a:latin typeface="微软雅黑" panose="020B0503020204020204" charset="-122"/>
                <a:cs typeface="微软雅黑" panose="020B0503020204020204" charset="-122"/>
              </a:rPr>
              <a:t>。”</a:t>
            </a:r>
            <a:endParaRPr sz="2400">
              <a:latin typeface="微软雅黑" panose="020B0503020204020204" charset="-122"/>
              <a:cs typeface="微软雅黑" panose="020B0503020204020204" charset="-122"/>
            </a:endParaRPr>
          </a:p>
          <a:p>
            <a:pPr marL="7172960">
              <a:lnSpc>
                <a:spcPct val="100000"/>
              </a:lnSpc>
              <a:spcBef>
                <a:spcPts val="580"/>
              </a:spcBef>
            </a:pPr>
            <a:r>
              <a:rPr sz="2400" dirty="0">
                <a:latin typeface="微软雅黑" panose="020B0503020204020204" charset="-122"/>
                <a:cs typeface="微软雅黑" panose="020B0503020204020204" charset="-122"/>
              </a:rPr>
              <a:t>——邓小平</a:t>
            </a:r>
            <a:endParaRPr sz="2400">
              <a:latin typeface="微软雅黑" panose="020B0503020204020204" charset="-122"/>
              <a:cs typeface="微软雅黑" panose="020B0503020204020204" charset="-122"/>
            </a:endParaRPr>
          </a:p>
          <a:p>
            <a:pPr marL="12700" marR="13970" indent="644525" algn="just">
              <a:lnSpc>
                <a:spcPct val="120000"/>
              </a:lnSpc>
            </a:pPr>
            <a:r>
              <a:rPr sz="2400" b="1" dirty="0">
                <a:latin typeface="微软雅黑" panose="020B0503020204020204" charset="-122"/>
                <a:cs typeface="微软雅黑" panose="020B0503020204020204" charset="-122"/>
              </a:rPr>
              <a:t>“中国特色社会主义道</a:t>
            </a:r>
            <a:r>
              <a:rPr sz="2400" b="1" spc="-20" dirty="0">
                <a:latin typeface="微软雅黑" panose="020B0503020204020204" charset="-122"/>
                <a:cs typeface="微软雅黑" panose="020B0503020204020204" charset="-122"/>
              </a:rPr>
              <a:t>路</a:t>
            </a:r>
            <a:r>
              <a:rPr sz="2400" dirty="0">
                <a:latin typeface="微软雅黑" panose="020B0503020204020204" charset="-122"/>
                <a:cs typeface="微软雅黑" panose="020B0503020204020204" charset="-122"/>
              </a:rPr>
              <a:t>是我们党和人民历尽千辛万苦、付出巨大代价探 </a:t>
            </a:r>
            <a:r>
              <a:rPr sz="2400" spc="-5" dirty="0">
                <a:latin typeface="微软雅黑" panose="020B0503020204020204" charset="-122"/>
                <a:cs typeface="微软雅黑" panose="020B0503020204020204" charset="-122"/>
              </a:rPr>
              <a:t>索出来的。它的基本要求是在中国共产党领导下，立足基本国情，以经济建设 </a:t>
            </a:r>
            <a:r>
              <a:rPr sz="2400" dirty="0">
                <a:latin typeface="微软雅黑" panose="020B0503020204020204" charset="-122"/>
                <a:cs typeface="微软雅黑" panose="020B0503020204020204" charset="-122"/>
              </a:rPr>
              <a:t>为中心，坚持四项基本原则，坚持改革开放，解放和发展社会生产力，建设社 会主义市场经济、社会主义民主政治、社会主义先进文化、社会主义和谐社会</a:t>
            </a:r>
            <a:endParaRPr sz="2400">
              <a:latin typeface="微软雅黑" panose="020B0503020204020204" charset="-122"/>
              <a:cs typeface="微软雅黑" panose="020B0503020204020204" charset="-122"/>
            </a:endParaRPr>
          </a:p>
          <a:p>
            <a:pPr marL="12700">
              <a:lnSpc>
                <a:spcPct val="100000"/>
              </a:lnSpc>
              <a:spcBef>
                <a:spcPts val="575"/>
              </a:spcBef>
            </a:pPr>
            <a:r>
              <a:rPr sz="2400" spc="-5" dirty="0">
                <a:latin typeface="微软雅黑" panose="020B0503020204020204" charset="-122"/>
                <a:cs typeface="微软雅黑" panose="020B0503020204020204" charset="-122"/>
              </a:rPr>
              <a:t>、社会主义生态文明，促进人的全面发展，逐步实现全体人民共同富裕，建设</a:t>
            </a:r>
            <a:endParaRPr sz="2400">
              <a:latin typeface="微软雅黑" panose="020B0503020204020204" charset="-122"/>
              <a:cs typeface="微软雅黑" panose="020B0503020204020204" charset="-122"/>
            </a:endParaRPr>
          </a:p>
          <a:p>
            <a:pPr marL="12700" marR="48260">
              <a:lnSpc>
                <a:spcPct val="120000"/>
              </a:lnSpc>
              <a:spcBef>
                <a:spcPts val="5"/>
              </a:spcBef>
            </a:pPr>
            <a:r>
              <a:rPr sz="2400" dirty="0">
                <a:latin typeface="微软雅黑" panose="020B0503020204020204" charset="-122"/>
                <a:cs typeface="微软雅黑" panose="020B0503020204020204" charset="-122"/>
              </a:rPr>
              <a:t>富强民主文明和谐美丽的社会主义现代化强国。只有坚</a:t>
            </a:r>
            <a:r>
              <a:rPr sz="2400" spc="5" dirty="0">
                <a:latin typeface="微软雅黑" panose="020B0503020204020204" charset="-122"/>
                <a:cs typeface="微软雅黑" panose="020B0503020204020204" charset="-122"/>
              </a:rPr>
              <a:t>持</a:t>
            </a:r>
            <a:r>
              <a:rPr sz="2400" b="1" dirty="0">
                <a:latin typeface="微软雅黑" panose="020B0503020204020204" charset="-122"/>
                <a:cs typeface="微软雅黑" panose="020B0503020204020204" charset="-122"/>
              </a:rPr>
              <a:t>道路自信</a:t>
            </a:r>
            <a:r>
              <a:rPr sz="2400" dirty="0">
                <a:latin typeface="微软雅黑" panose="020B0503020204020204" charset="-122"/>
                <a:cs typeface="微软雅黑" panose="020B0503020204020204" charset="-122"/>
              </a:rPr>
              <a:t>，才能确保 中国特色社会主义实现路径的科学。</a:t>
            </a:r>
            <a:r>
              <a:rPr sz="2400" b="1" dirty="0">
                <a:latin typeface="微软雅黑" panose="020B0503020204020204" charset="-122"/>
                <a:cs typeface="微软雅黑" panose="020B0503020204020204" charset="-122"/>
              </a:rPr>
              <a:t>”</a:t>
            </a:r>
            <a:endParaRPr sz="2400">
              <a:latin typeface="微软雅黑" panose="020B0503020204020204" charset="-122"/>
              <a:cs typeface="微软雅黑" panose="020B0503020204020204" charset="-122"/>
            </a:endParaRPr>
          </a:p>
          <a:p>
            <a:pPr marL="7172960">
              <a:lnSpc>
                <a:spcPct val="100000"/>
              </a:lnSpc>
              <a:spcBef>
                <a:spcPts val="575"/>
              </a:spcBef>
            </a:pPr>
            <a:r>
              <a:rPr sz="2400" spc="-5" dirty="0">
                <a:latin typeface="微软雅黑" panose="020B0503020204020204" charset="-122"/>
                <a:cs typeface="微软雅黑" panose="020B0503020204020204" charset="-122"/>
              </a:rPr>
              <a:t>——党的十九大报告</a:t>
            </a:r>
            <a:endParaRPr sz="2400">
              <a:latin typeface="微软雅黑" panose="020B0503020204020204" charset="-122"/>
              <a:cs typeface="微软雅黑" panose="020B0503020204020204" charset="-122"/>
            </a:endParaRPr>
          </a:p>
        </p:txBody>
      </p:sp>
      <p:pic>
        <p:nvPicPr>
          <p:cNvPr id="9" name="图片 8" descr="logo"/>
          <p:cNvPicPr>
            <a:picLocks noChangeAspect="1"/>
          </p:cNvPicPr>
          <p:nvPr/>
        </p:nvPicPr>
        <p:blipFill>
          <a:blip r:embed="rId2"/>
          <a:stretch>
            <a:fillRect/>
          </a:stretch>
        </p:blipFill>
        <p:spPr>
          <a:xfrm>
            <a:off x="10427970" y="161925"/>
            <a:ext cx="1764030" cy="41529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内容占位符 2"/>
          <p:cNvSpPr>
            <a:spLocks noGrp="1"/>
          </p:cNvSpPr>
          <p:nvPr>
            <p:ph idx="1"/>
          </p:nvPr>
        </p:nvSpPr>
        <p:spPr>
          <a:xfrm>
            <a:off x="6331585" y="1971040"/>
            <a:ext cx="4936490" cy="3951605"/>
          </a:xfrm>
        </p:spPr>
        <p:txBody>
          <a:bodyPr vert="horz" wrap="square" lIns="91440" tIns="45720" rIns="91440" bIns="45720" anchor="t"/>
          <a:p>
            <a:pPr marL="0" indent="0">
              <a:buNone/>
            </a:pPr>
            <a:r>
              <a:rPr lang="zh-CN" altLang="en-US" dirty="0"/>
              <a:t>   </a:t>
            </a:r>
            <a:r>
              <a:rPr lang="zh-CN" altLang="en-US" sz="3200" dirty="0"/>
              <a:t>“履不必同，期于适足；治不必同，期于利民。”世界上没有放之四海而皆准的发展道路。只有持续造福人民的发展道路，才是最有生命力的。</a:t>
            </a:r>
            <a:endParaRPr lang="zh-CN" altLang="en-US" sz="3200" dirty="0"/>
          </a:p>
        </p:txBody>
      </p:sp>
      <p:pic>
        <p:nvPicPr>
          <p:cNvPr id="32771" name="Picture 2"/>
          <p:cNvPicPr>
            <a:picLocks noChangeAspect="1"/>
          </p:cNvPicPr>
          <p:nvPr/>
        </p:nvPicPr>
        <p:blipFill>
          <a:blip r:embed="rId1"/>
          <a:stretch>
            <a:fillRect/>
          </a:stretch>
        </p:blipFill>
        <p:spPr>
          <a:xfrm>
            <a:off x="1029970" y="1752600"/>
            <a:ext cx="4483735" cy="3241675"/>
          </a:xfrm>
          <a:prstGeom prst="rect">
            <a:avLst/>
          </a:prstGeom>
          <a:noFill/>
          <a:ln w="9525">
            <a:noFill/>
          </a:ln>
        </p:spPr>
      </p:pic>
    </p:spTree>
  </p:cSld>
  <p:clrMapOvr>
    <a:masterClrMapping/>
  </p:clrMapOvr>
  <p:transition spd="slow">
    <p:cover dir="d"/>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1707"/>
            <a:ext cx="12191999" cy="614629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63500"/>
            <a:ext cx="7047230" cy="504825"/>
          </a:xfrm>
          <a:prstGeom prst="rect">
            <a:avLst/>
          </a:prstGeom>
        </p:spPr>
        <p:txBody>
          <a:bodyPr vert="horz" wrap="square" lIns="0" tIns="12700" rIns="0" bIns="0" rtlCol="0">
            <a:spAutoFit/>
          </a:bodyPr>
          <a:lstStyle/>
          <a:p>
            <a:pPr marL="12700">
              <a:lnSpc>
                <a:spcPct val="100000"/>
              </a:lnSpc>
              <a:spcBef>
                <a:spcPts val="100"/>
              </a:spcBef>
            </a:pPr>
            <a:r>
              <a:rPr dirty="0"/>
              <a:t>三、社会主义在实践探</a:t>
            </a:r>
            <a:r>
              <a:rPr spc="-10" dirty="0"/>
              <a:t>索</a:t>
            </a:r>
            <a:r>
              <a:rPr dirty="0"/>
              <a:t>中开</a:t>
            </a:r>
            <a:r>
              <a:rPr spc="-15" dirty="0"/>
              <a:t>拓</a:t>
            </a:r>
            <a:r>
              <a:rPr dirty="0"/>
              <a:t>前进</a:t>
            </a:r>
            <a:endParaRPr dirty="0"/>
          </a:p>
        </p:txBody>
      </p:sp>
      <p:sp>
        <p:nvSpPr>
          <p:cNvPr id="7" name="object 7"/>
          <p:cNvSpPr txBox="1"/>
          <p:nvPr/>
        </p:nvSpPr>
        <p:spPr>
          <a:xfrm>
            <a:off x="4814061"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第三节</a:t>
            </a:r>
            <a:endParaRPr sz="2800">
              <a:latin typeface="PMingLiU" panose="02020500000000000000" charset="-120"/>
              <a:cs typeface="PMingLiU" panose="02020500000000000000" charset="-120"/>
            </a:endParaRPr>
          </a:p>
        </p:txBody>
      </p:sp>
      <p:sp>
        <p:nvSpPr>
          <p:cNvPr id="8" name="object 8"/>
          <p:cNvSpPr txBox="1"/>
          <p:nvPr/>
        </p:nvSpPr>
        <p:spPr>
          <a:xfrm>
            <a:off x="6089650" y="6366702"/>
            <a:ext cx="606361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在实践中探索现实社会主义的</a:t>
            </a:r>
            <a:r>
              <a:rPr sz="2800" dirty="0">
                <a:solidFill>
                  <a:srgbClr val="FFFFFF"/>
                </a:solidFill>
                <a:latin typeface="PMingLiU" panose="02020500000000000000" charset="-120"/>
                <a:cs typeface="PMingLiU" panose="02020500000000000000" charset="-120"/>
              </a:rPr>
              <a:t>发</a:t>
            </a:r>
            <a:r>
              <a:rPr sz="2800" spc="-5" dirty="0">
                <a:solidFill>
                  <a:srgbClr val="FFFFFF"/>
                </a:solidFill>
                <a:latin typeface="PMingLiU" panose="02020500000000000000" charset="-120"/>
                <a:cs typeface="PMingLiU" panose="02020500000000000000" charset="-120"/>
              </a:rPr>
              <a:t>展规律</a:t>
            </a:r>
            <a:endParaRPr sz="2800">
              <a:latin typeface="PMingLiU" panose="02020500000000000000" charset="-120"/>
              <a:cs typeface="PMingLiU" panose="02020500000000000000" charset="-120"/>
            </a:endParaRPr>
          </a:p>
        </p:txBody>
      </p:sp>
      <p:sp>
        <p:nvSpPr>
          <p:cNvPr id="6" name="object 6"/>
          <p:cNvSpPr txBox="1"/>
          <p:nvPr/>
        </p:nvSpPr>
        <p:spPr>
          <a:xfrm>
            <a:off x="774065" y="1287145"/>
            <a:ext cx="10415905" cy="3864610"/>
          </a:xfrm>
          <a:prstGeom prst="rect">
            <a:avLst/>
          </a:prstGeom>
        </p:spPr>
        <p:txBody>
          <a:bodyPr vert="horz" wrap="square" lIns="0" tIns="13335" rIns="0" bIns="0" rtlCol="0">
            <a:spAutoFit/>
          </a:bodyPr>
          <a:lstStyle/>
          <a:p>
            <a:pPr marL="12700">
              <a:lnSpc>
                <a:spcPct val="100000"/>
              </a:lnSpc>
              <a:spcBef>
                <a:spcPts val="105"/>
              </a:spcBef>
            </a:pPr>
            <a:r>
              <a:rPr sz="3200" b="1" dirty="0">
                <a:solidFill>
                  <a:srgbClr val="AD4745"/>
                </a:solidFill>
                <a:latin typeface="微软雅黑" panose="020B0503020204020204" charset="-122"/>
                <a:cs typeface="微软雅黑" panose="020B0503020204020204" charset="-122"/>
              </a:rPr>
              <a:t>（一）在实践中开拓前</a:t>
            </a:r>
            <a:r>
              <a:rPr sz="3200" b="1" spc="-15" dirty="0">
                <a:solidFill>
                  <a:srgbClr val="AD4745"/>
                </a:solidFill>
                <a:latin typeface="微软雅黑" panose="020B0503020204020204" charset="-122"/>
                <a:cs typeface="微软雅黑" panose="020B0503020204020204" charset="-122"/>
              </a:rPr>
              <a:t>进</a:t>
            </a:r>
            <a:r>
              <a:rPr sz="3200" b="1" dirty="0">
                <a:solidFill>
                  <a:srgbClr val="AD4745"/>
                </a:solidFill>
                <a:latin typeface="微软雅黑" panose="020B0503020204020204" charset="-122"/>
                <a:cs typeface="微软雅黑" panose="020B0503020204020204" charset="-122"/>
              </a:rPr>
              <a:t>是社</a:t>
            </a:r>
            <a:r>
              <a:rPr sz="3200" b="1" spc="-15" dirty="0">
                <a:solidFill>
                  <a:srgbClr val="AD4745"/>
                </a:solidFill>
                <a:latin typeface="微软雅黑" panose="020B0503020204020204" charset="-122"/>
                <a:cs typeface="微软雅黑" panose="020B0503020204020204" charset="-122"/>
              </a:rPr>
              <a:t>会</a:t>
            </a:r>
            <a:r>
              <a:rPr sz="3200" b="1" dirty="0">
                <a:solidFill>
                  <a:srgbClr val="AD4745"/>
                </a:solidFill>
                <a:latin typeface="微软雅黑" panose="020B0503020204020204" charset="-122"/>
                <a:cs typeface="微软雅黑" panose="020B0503020204020204" charset="-122"/>
              </a:rPr>
              <a:t>主义</a:t>
            </a:r>
            <a:r>
              <a:rPr sz="3200" b="1" spc="-15" dirty="0">
                <a:solidFill>
                  <a:srgbClr val="AD4745"/>
                </a:solidFill>
                <a:latin typeface="微软雅黑" panose="020B0503020204020204" charset="-122"/>
                <a:cs typeface="微软雅黑" panose="020B0503020204020204" charset="-122"/>
              </a:rPr>
              <a:t>事</a:t>
            </a:r>
            <a:r>
              <a:rPr sz="3200" b="1" dirty="0">
                <a:solidFill>
                  <a:srgbClr val="AD4745"/>
                </a:solidFill>
                <a:latin typeface="微软雅黑" panose="020B0503020204020204" charset="-122"/>
                <a:cs typeface="微软雅黑" panose="020B0503020204020204" charset="-122"/>
              </a:rPr>
              <a:t>业发</a:t>
            </a:r>
            <a:r>
              <a:rPr sz="3200" b="1" spc="-15" dirty="0">
                <a:solidFill>
                  <a:srgbClr val="AD4745"/>
                </a:solidFill>
                <a:latin typeface="微软雅黑" panose="020B0503020204020204" charset="-122"/>
                <a:cs typeface="微软雅黑" panose="020B0503020204020204" charset="-122"/>
              </a:rPr>
              <a:t>展</a:t>
            </a:r>
            <a:r>
              <a:rPr sz="3200" b="1" dirty="0">
                <a:solidFill>
                  <a:srgbClr val="AD4745"/>
                </a:solidFill>
                <a:latin typeface="微软雅黑" panose="020B0503020204020204" charset="-122"/>
                <a:cs typeface="微软雅黑" panose="020B0503020204020204" charset="-122"/>
              </a:rPr>
              <a:t>的必</a:t>
            </a:r>
            <a:r>
              <a:rPr sz="3200" b="1" spc="-15" dirty="0">
                <a:solidFill>
                  <a:srgbClr val="AD4745"/>
                </a:solidFill>
                <a:latin typeface="微软雅黑" panose="020B0503020204020204" charset="-122"/>
                <a:cs typeface="微软雅黑" panose="020B0503020204020204" charset="-122"/>
              </a:rPr>
              <a:t>然</a:t>
            </a:r>
            <a:r>
              <a:rPr sz="3200" b="1" dirty="0">
                <a:solidFill>
                  <a:srgbClr val="AD4745"/>
                </a:solidFill>
                <a:latin typeface="微软雅黑" panose="020B0503020204020204" charset="-122"/>
                <a:cs typeface="微软雅黑" panose="020B0503020204020204" charset="-122"/>
              </a:rPr>
              <a:t>要求</a:t>
            </a:r>
            <a:endParaRPr sz="3200">
              <a:latin typeface="微软雅黑" panose="020B0503020204020204" charset="-122"/>
              <a:cs typeface="微软雅黑" panose="020B0503020204020204" charset="-122"/>
            </a:endParaRPr>
          </a:p>
          <a:p>
            <a:pPr marL="588645" marR="2489200">
              <a:lnSpc>
                <a:spcPct val="150000"/>
              </a:lnSpc>
              <a:spcBef>
                <a:spcPts val="2680"/>
              </a:spcBef>
            </a:pPr>
            <a:r>
              <a:rPr sz="2800" spc="-5" dirty="0">
                <a:latin typeface="微软雅黑" panose="020B0503020204020204" charset="-122"/>
                <a:cs typeface="微软雅黑" panose="020B0503020204020204" charset="-122"/>
              </a:rPr>
              <a:t>首先，社会主义是亿万人民群众的</a:t>
            </a:r>
            <a:r>
              <a:rPr sz="2800" dirty="0">
                <a:latin typeface="微软雅黑" panose="020B0503020204020204" charset="-122"/>
                <a:cs typeface="微软雅黑" panose="020B0503020204020204" charset="-122"/>
              </a:rPr>
              <a:t>伟</a:t>
            </a:r>
            <a:r>
              <a:rPr sz="2800" spc="-5" dirty="0">
                <a:latin typeface="微软雅黑" panose="020B0503020204020204" charset="-122"/>
                <a:cs typeface="微软雅黑" panose="020B0503020204020204" charset="-122"/>
              </a:rPr>
              <a:t>大实</a:t>
            </a:r>
            <a:r>
              <a:rPr sz="2800" dirty="0">
                <a:latin typeface="微软雅黑" panose="020B0503020204020204" charset="-122"/>
                <a:cs typeface="微软雅黑" panose="020B0503020204020204" charset="-122"/>
              </a:rPr>
              <a:t>践</a:t>
            </a:r>
            <a:r>
              <a:rPr sz="2800" spc="-5" dirty="0">
                <a:latin typeface="微软雅黑" panose="020B0503020204020204" charset="-122"/>
                <a:cs typeface="微软雅黑" panose="020B0503020204020204" charset="-122"/>
              </a:rPr>
              <a:t>。 </a:t>
            </a:r>
            <a:endParaRPr sz="2800" spc="-5" dirty="0">
              <a:latin typeface="微软雅黑" panose="020B0503020204020204" charset="-122"/>
              <a:cs typeface="微软雅黑" panose="020B0503020204020204" charset="-122"/>
            </a:endParaRPr>
          </a:p>
          <a:p>
            <a:pPr marL="588645" marR="2489200">
              <a:lnSpc>
                <a:spcPct val="150000"/>
              </a:lnSpc>
              <a:spcBef>
                <a:spcPts val="2680"/>
              </a:spcBef>
            </a:pPr>
            <a:r>
              <a:rPr sz="2800" spc="-10" dirty="0">
                <a:latin typeface="微软雅黑" panose="020B0503020204020204" charset="-122"/>
                <a:cs typeface="微软雅黑" panose="020B0503020204020204" charset="-122"/>
              </a:rPr>
              <a:t>其次，社会主义实践是一个不断探</a:t>
            </a:r>
            <a:r>
              <a:rPr sz="2800" dirty="0">
                <a:latin typeface="微软雅黑" panose="020B0503020204020204" charset="-122"/>
                <a:cs typeface="微软雅黑" panose="020B0503020204020204" charset="-122"/>
              </a:rPr>
              <a:t>索</a:t>
            </a:r>
            <a:r>
              <a:rPr sz="2800" spc="-10" dirty="0">
                <a:latin typeface="微软雅黑" panose="020B0503020204020204" charset="-122"/>
                <a:cs typeface="微软雅黑" panose="020B0503020204020204" charset="-122"/>
              </a:rPr>
              <a:t>的过</a:t>
            </a:r>
            <a:r>
              <a:rPr sz="2800" dirty="0">
                <a:latin typeface="微软雅黑" panose="020B0503020204020204" charset="-122"/>
                <a:cs typeface="微软雅黑" panose="020B0503020204020204" charset="-122"/>
              </a:rPr>
              <a:t>程</a:t>
            </a:r>
            <a:r>
              <a:rPr sz="2800" spc="-5" dirty="0">
                <a:latin typeface="微软雅黑" panose="020B0503020204020204" charset="-122"/>
                <a:cs typeface="微软雅黑" panose="020B0503020204020204" charset="-122"/>
              </a:rPr>
              <a:t>。</a:t>
            </a:r>
            <a:endParaRPr sz="2800">
              <a:latin typeface="微软雅黑" panose="020B0503020204020204" charset="-122"/>
              <a:cs typeface="微软雅黑" panose="020B0503020204020204" charset="-122"/>
            </a:endParaRPr>
          </a:p>
          <a:p>
            <a:pPr marL="588645" marR="712470">
              <a:lnSpc>
                <a:spcPct val="150000"/>
              </a:lnSpc>
            </a:pPr>
            <a:r>
              <a:rPr sz="2800" spc="-5" dirty="0">
                <a:latin typeface="微软雅黑" panose="020B0503020204020204" charset="-122"/>
                <a:cs typeface="微软雅黑" panose="020B0503020204020204" charset="-122"/>
              </a:rPr>
              <a:t>再次，实践探索中出现某种曲折并</a:t>
            </a:r>
            <a:r>
              <a:rPr sz="2800" dirty="0">
                <a:latin typeface="微软雅黑" panose="020B0503020204020204" charset="-122"/>
                <a:cs typeface="微软雅黑" panose="020B0503020204020204" charset="-122"/>
              </a:rPr>
              <a:t>不</a:t>
            </a:r>
            <a:r>
              <a:rPr sz="2800" spc="-5" dirty="0">
                <a:latin typeface="微软雅黑" panose="020B0503020204020204" charset="-122"/>
                <a:cs typeface="微软雅黑" panose="020B0503020204020204" charset="-122"/>
              </a:rPr>
              <a:t>改变</a:t>
            </a:r>
            <a:r>
              <a:rPr sz="2800" dirty="0">
                <a:latin typeface="微软雅黑" panose="020B0503020204020204" charset="-122"/>
                <a:cs typeface="微软雅黑" panose="020B0503020204020204" charset="-122"/>
              </a:rPr>
              <a:t>社</a:t>
            </a:r>
            <a:r>
              <a:rPr sz="2800" spc="-5" dirty="0">
                <a:latin typeface="微软雅黑" panose="020B0503020204020204" charset="-122"/>
                <a:cs typeface="微软雅黑" panose="020B0503020204020204" charset="-122"/>
              </a:rPr>
              <a:t>会主</a:t>
            </a:r>
            <a:r>
              <a:rPr sz="2800" dirty="0">
                <a:latin typeface="微软雅黑" panose="020B0503020204020204" charset="-122"/>
                <a:cs typeface="微软雅黑" panose="020B0503020204020204" charset="-122"/>
              </a:rPr>
              <a:t>义</a:t>
            </a:r>
            <a:r>
              <a:rPr sz="2800" spc="-5" dirty="0">
                <a:latin typeface="微软雅黑" panose="020B0503020204020204" charset="-122"/>
                <a:cs typeface="微软雅黑" panose="020B0503020204020204" charset="-122"/>
              </a:rPr>
              <a:t>的前进 </a:t>
            </a:r>
            <a:r>
              <a:rPr sz="2800" spc="-5" dirty="0">
                <a:latin typeface="微软雅黑" panose="020B0503020204020204" charset="-122"/>
                <a:cs typeface="微软雅黑" panose="020B0503020204020204" charset="-122"/>
              </a:rPr>
              <a:t>趋势。</a:t>
            </a:r>
            <a:endParaRPr sz="2800">
              <a:latin typeface="微软雅黑" panose="020B0503020204020204" charset="-122"/>
              <a:cs typeface="微软雅黑" panose="020B0503020204020204" charset="-122"/>
            </a:endParaRPr>
          </a:p>
          <a:p>
            <a:pPr marL="588645">
              <a:lnSpc>
                <a:spcPct val="150000"/>
              </a:lnSpc>
              <a:spcBef>
                <a:spcPts val="675"/>
              </a:spcBef>
            </a:pPr>
            <a:r>
              <a:rPr sz="2800" spc="-5" dirty="0">
                <a:latin typeface="微软雅黑" panose="020B0503020204020204" charset="-122"/>
                <a:cs typeface="微软雅黑" panose="020B0503020204020204" charset="-122"/>
              </a:rPr>
              <a:t>最后，</a:t>
            </a:r>
            <a:r>
              <a:rPr sz="2800" dirty="0">
                <a:latin typeface="微软雅黑" panose="020B0503020204020204" charset="-122"/>
                <a:cs typeface="微软雅黑" panose="020B0503020204020204" charset="-122"/>
              </a:rPr>
              <a:t>推</a:t>
            </a:r>
            <a:r>
              <a:rPr sz="2800" spc="-5" dirty="0">
                <a:latin typeface="微软雅黑" panose="020B0503020204020204" charset="-122"/>
                <a:cs typeface="微软雅黑" panose="020B0503020204020204" charset="-122"/>
              </a:rPr>
              <a:t>进社会</a:t>
            </a:r>
            <a:r>
              <a:rPr sz="2800" dirty="0">
                <a:latin typeface="微软雅黑" panose="020B0503020204020204" charset="-122"/>
                <a:cs typeface="微软雅黑" panose="020B0503020204020204" charset="-122"/>
              </a:rPr>
              <a:t>主</a:t>
            </a:r>
            <a:r>
              <a:rPr sz="2800" spc="-5" dirty="0">
                <a:latin typeface="微软雅黑" panose="020B0503020204020204" charset="-122"/>
                <a:cs typeface="微软雅黑" panose="020B0503020204020204" charset="-122"/>
              </a:rPr>
              <a:t>义实践</a:t>
            </a:r>
            <a:r>
              <a:rPr sz="2800" dirty="0">
                <a:latin typeface="微软雅黑" panose="020B0503020204020204" charset="-122"/>
                <a:cs typeface="微软雅黑" panose="020B0503020204020204" charset="-122"/>
              </a:rPr>
              <a:t>发</a:t>
            </a:r>
            <a:r>
              <a:rPr sz="2800" spc="-5" dirty="0">
                <a:latin typeface="微软雅黑" panose="020B0503020204020204" charset="-122"/>
                <a:cs typeface="微软雅黑" panose="020B0503020204020204" charset="-122"/>
              </a:rPr>
              <a:t>展必须</a:t>
            </a:r>
            <a:r>
              <a:rPr sz="2800" dirty="0">
                <a:latin typeface="微软雅黑" panose="020B0503020204020204" charset="-122"/>
                <a:cs typeface="微软雅黑" panose="020B0503020204020204" charset="-122"/>
              </a:rPr>
              <a:t>有</a:t>
            </a:r>
            <a:r>
              <a:rPr sz="2800" spc="-5" dirty="0">
                <a:latin typeface="微软雅黑" panose="020B0503020204020204" charset="-122"/>
                <a:cs typeface="微软雅黑" panose="020B0503020204020204" charset="-122"/>
              </a:rPr>
              <a:t>开拓奋</a:t>
            </a:r>
            <a:r>
              <a:rPr sz="2800" dirty="0">
                <a:latin typeface="微软雅黑" panose="020B0503020204020204" charset="-122"/>
                <a:cs typeface="微软雅黑" panose="020B0503020204020204" charset="-122"/>
              </a:rPr>
              <a:t>进</a:t>
            </a:r>
            <a:r>
              <a:rPr sz="2800" spc="-5" dirty="0">
                <a:latin typeface="微软雅黑" panose="020B0503020204020204" charset="-122"/>
                <a:cs typeface="微软雅黑" panose="020B0503020204020204" charset="-122"/>
              </a:rPr>
              <a:t>的精神</a:t>
            </a:r>
            <a:r>
              <a:rPr sz="2800" dirty="0">
                <a:latin typeface="微软雅黑" panose="020B0503020204020204" charset="-122"/>
                <a:cs typeface="微软雅黑" panose="020B0503020204020204" charset="-122"/>
              </a:rPr>
              <a:t>状</a:t>
            </a:r>
            <a:r>
              <a:rPr sz="2800" spc="-5" dirty="0">
                <a:latin typeface="微软雅黑" panose="020B0503020204020204" charset="-122"/>
                <a:cs typeface="微软雅黑" panose="020B0503020204020204" charset="-122"/>
              </a:rPr>
              <a:t>态。</a:t>
            </a:r>
            <a:endParaRPr sz="2800">
              <a:latin typeface="微软雅黑" panose="020B0503020204020204" charset="-122"/>
              <a:cs typeface="微软雅黑" panose="020B0503020204020204" charset="-122"/>
            </a:endParaRPr>
          </a:p>
        </p:txBody>
      </p:sp>
      <p:pic>
        <p:nvPicPr>
          <p:cNvPr id="9" name="图片 8" descr="logo"/>
          <p:cNvPicPr>
            <a:picLocks noChangeAspect="1"/>
          </p:cNvPicPr>
          <p:nvPr/>
        </p:nvPicPr>
        <p:blipFill>
          <a:blip r:embed="rId2"/>
          <a:stretch>
            <a:fillRect/>
          </a:stretch>
        </p:blipFill>
        <p:spPr>
          <a:xfrm>
            <a:off x="10427970" y="161925"/>
            <a:ext cx="1764030" cy="41529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4" name="内容占位符 2"/>
          <p:cNvSpPr>
            <a:spLocks noGrp="1"/>
          </p:cNvSpPr>
          <p:nvPr>
            <p:ph idx="1"/>
          </p:nvPr>
        </p:nvSpPr>
        <p:spPr>
          <a:xfrm>
            <a:off x="1176655" y="2284095"/>
            <a:ext cx="10485120" cy="3676650"/>
          </a:xfrm>
        </p:spPr>
        <p:txBody>
          <a:bodyPr vert="horz" wrap="square" lIns="91440" tIns="45720" rIns="91440" bIns="45720" numCol="1" anchor="t" anchorCtr="0" compatLnSpc="1"/>
          <a:lstStyle/>
          <a:p>
            <a:pPr marL="0" marR="0" lvl="0" indent="0" algn="just" defTabSz="685800" rtl="0" eaLnBrk="0" fontAlgn="base" latinLnBrk="0" hangingPunct="0">
              <a:lnSpc>
                <a:spcPct val="110000"/>
              </a:lnSpc>
              <a:spcBef>
                <a:spcPts val="1200"/>
              </a:spcBef>
              <a:spcAft>
                <a:spcPct val="0"/>
              </a:spcAft>
              <a:buClr>
                <a:schemeClr val="accent1"/>
              </a:buClr>
              <a:buSzPct val="50000"/>
              <a:buFont typeface="Wingdings 2" pitchFamily="18" charset="2"/>
              <a:buNone/>
              <a:defRPr/>
            </a:pPr>
            <a:r>
              <a:rPr lang="zh-CN" altLang="en-US" sz="3200" b="1">
                <a:solidFill>
                  <a:srgbClr val="FF0000"/>
                </a:solidFill>
                <a:sym typeface="+mn-ea"/>
              </a:rPr>
              <a:t>四个自信：</a:t>
            </a:r>
            <a:r>
              <a:rPr lang="zh-CN" altLang="en-US" sz="3200" b="1">
                <a:solidFill>
                  <a:schemeClr val="tx2"/>
                </a:solidFill>
                <a:sym typeface="+mn-ea"/>
              </a:rPr>
              <a:t>理论自信、制度自信、道路自信、文化自信</a:t>
            </a:r>
            <a:endParaRPr lang="zh-CN" altLang="en-US" sz="3200" b="1">
              <a:solidFill>
                <a:srgbClr val="FF0000"/>
              </a:solidFill>
              <a:sym typeface="+mn-ea"/>
            </a:endParaRPr>
          </a:p>
          <a:p>
            <a:pPr marL="0" marR="0" lvl="0" indent="0" algn="just" defTabSz="685800" rtl="0" eaLnBrk="0" fontAlgn="base" latinLnBrk="0" hangingPunct="0">
              <a:lnSpc>
                <a:spcPct val="110000"/>
              </a:lnSpc>
              <a:spcBef>
                <a:spcPts val="1200"/>
              </a:spcBef>
              <a:spcAft>
                <a:spcPct val="0"/>
              </a:spcAft>
              <a:buClr>
                <a:schemeClr val="accent1"/>
              </a:buClr>
              <a:buSzPct val="50000"/>
              <a:buFont typeface="Wingdings 2" pitchFamily="18" charset="2"/>
              <a:buNone/>
              <a:defRPr/>
            </a:pPr>
            <a:r>
              <a:rPr lang="zh-CN" altLang="en-US" sz="3200" b="1">
                <a:solidFill>
                  <a:srgbClr val="FF0000"/>
                </a:solidFill>
                <a:sym typeface="+mn-ea"/>
              </a:rPr>
              <a:t>四个不能：</a:t>
            </a:r>
            <a:endParaRPr kumimoji="0" lang="zh-CN" altLang="en-US" sz="2800" b="1" i="0" u="none" strike="noStrike" kern="0" cap="none" spc="0" normalizeH="0" baseline="0" noProof="0" dirty="0" smtClean="0">
              <a:ln>
                <a:noFill/>
              </a:ln>
              <a:solidFill>
                <a:schemeClr val="accent2">
                  <a:lumMod val="50000"/>
                </a:schemeClr>
              </a:solidFill>
              <a:effectLst/>
              <a:uLnTx/>
              <a:uFillTx/>
              <a:latin typeface="+mn-lt"/>
              <a:ea typeface="+mn-ea"/>
              <a:cs typeface="+mn-cs"/>
            </a:endParaRPr>
          </a:p>
          <a:p>
            <a:pPr marL="361950" marR="0" lvl="0" indent="-361950" algn="just" defTabSz="685800" rtl="0" eaLnBrk="0" fontAlgn="base" latinLnBrk="0" hangingPunct="0">
              <a:lnSpc>
                <a:spcPct val="110000"/>
              </a:lnSpc>
              <a:spcBef>
                <a:spcPts val="1200"/>
              </a:spcBef>
              <a:spcAft>
                <a:spcPct val="0"/>
              </a:spcAft>
              <a:buClr>
                <a:schemeClr val="accent1"/>
              </a:buClr>
              <a:buSzPct val="50000"/>
              <a:buFont typeface="Wingdings 2" pitchFamily="18" charset="2"/>
              <a:buChar char=""/>
              <a:defRPr/>
            </a:pPr>
            <a:r>
              <a:rPr kumimoji="0" lang="zh-CN" altLang="en-US" sz="2800" b="1" i="0" u="none" strike="noStrike" kern="0" cap="none" spc="0" normalizeH="0" baseline="0" noProof="0" dirty="0" smtClean="0">
                <a:ln>
                  <a:noFill/>
                </a:ln>
                <a:solidFill>
                  <a:schemeClr val="accent2">
                    <a:lumMod val="50000"/>
                  </a:schemeClr>
                </a:solidFill>
                <a:effectLst/>
                <a:uLnTx/>
                <a:uFillTx/>
                <a:latin typeface="+mn-lt"/>
                <a:ea typeface="+mn-ea"/>
                <a:cs typeface="+mn-cs"/>
              </a:rPr>
              <a:t>不能照搬传统文化的母版</a:t>
            </a:r>
            <a:endParaRPr kumimoji="0" lang="en-US" altLang="zh-CN" sz="2800" b="1" i="0" u="none" strike="noStrike" kern="0" cap="none" spc="0" normalizeH="0" baseline="0" noProof="0" dirty="0" smtClean="0">
              <a:ln>
                <a:noFill/>
              </a:ln>
              <a:solidFill>
                <a:schemeClr val="accent2">
                  <a:lumMod val="50000"/>
                </a:schemeClr>
              </a:solidFill>
              <a:effectLst/>
              <a:uLnTx/>
              <a:uFillTx/>
              <a:latin typeface="+mn-lt"/>
              <a:ea typeface="+mn-ea"/>
              <a:cs typeface="+mn-cs"/>
            </a:endParaRPr>
          </a:p>
          <a:p>
            <a:pPr marL="361950" marR="0" lvl="0" indent="-361950" algn="just" defTabSz="685800" rtl="0" eaLnBrk="0" fontAlgn="base" latinLnBrk="0" hangingPunct="0">
              <a:lnSpc>
                <a:spcPct val="110000"/>
              </a:lnSpc>
              <a:spcBef>
                <a:spcPts val="1200"/>
              </a:spcBef>
              <a:spcAft>
                <a:spcPct val="0"/>
              </a:spcAft>
              <a:buClr>
                <a:schemeClr val="accent1"/>
              </a:buClr>
              <a:buSzPct val="50000"/>
              <a:buFont typeface="Wingdings 2" pitchFamily="18" charset="2"/>
              <a:buChar char=""/>
              <a:defRPr/>
            </a:pPr>
            <a:r>
              <a:rPr kumimoji="0" lang="zh-CN" altLang="en-US" sz="2800" b="1" i="0" u="none" strike="noStrike" kern="0" cap="none" spc="0" normalizeH="0" baseline="0" noProof="0" dirty="0" smtClean="0">
                <a:ln>
                  <a:noFill/>
                </a:ln>
                <a:solidFill>
                  <a:schemeClr val="accent2">
                    <a:lumMod val="50000"/>
                  </a:schemeClr>
                </a:solidFill>
                <a:effectLst/>
                <a:uLnTx/>
                <a:uFillTx/>
                <a:latin typeface="+mn-lt"/>
                <a:ea typeface="+mn-ea"/>
                <a:cs typeface="+mn-cs"/>
              </a:rPr>
              <a:t>不能使用马克思所处时代做出的模板</a:t>
            </a:r>
            <a:endParaRPr kumimoji="0" lang="en-US" altLang="zh-CN" sz="2800" b="1" i="0" u="none" strike="noStrike" kern="0" cap="none" spc="0" normalizeH="0" baseline="0" noProof="0" dirty="0" smtClean="0">
              <a:ln>
                <a:noFill/>
              </a:ln>
              <a:solidFill>
                <a:schemeClr val="accent2">
                  <a:lumMod val="50000"/>
                </a:schemeClr>
              </a:solidFill>
              <a:effectLst/>
              <a:uLnTx/>
              <a:uFillTx/>
              <a:latin typeface="+mn-lt"/>
              <a:ea typeface="+mn-ea"/>
              <a:cs typeface="+mn-cs"/>
            </a:endParaRPr>
          </a:p>
          <a:p>
            <a:pPr marL="361950" marR="0" lvl="0" indent="-361950" algn="just" defTabSz="685800" rtl="0" eaLnBrk="0" fontAlgn="base" latinLnBrk="0" hangingPunct="0">
              <a:lnSpc>
                <a:spcPct val="110000"/>
              </a:lnSpc>
              <a:spcBef>
                <a:spcPts val="1200"/>
              </a:spcBef>
              <a:spcAft>
                <a:spcPct val="0"/>
              </a:spcAft>
              <a:buClr>
                <a:schemeClr val="accent1"/>
              </a:buClr>
              <a:buSzPct val="50000"/>
              <a:buFont typeface="Wingdings 2" pitchFamily="18" charset="2"/>
              <a:buChar char=""/>
              <a:defRPr/>
            </a:pPr>
            <a:r>
              <a:rPr kumimoji="0" lang="zh-CN" altLang="en-US" sz="2800" b="1" i="0" u="none" strike="noStrike" kern="0" cap="none" spc="0" normalizeH="0" baseline="0" noProof="0" dirty="0" smtClean="0">
                <a:ln>
                  <a:noFill/>
                </a:ln>
                <a:solidFill>
                  <a:schemeClr val="accent2">
                    <a:lumMod val="50000"/>
                  </a:schemeClr>
                </a:solidFill>
                <a:effectLst/>
                <a:uLnTx/>
                <a:uFillTx/>
                <a:latin typeface="+mn-lt"/>
                <a:ea typeface="+mn-ea"/>
                <a:cs typeface="+mn-cs"/>
              </a:rPr>
              <a:t>不能照抄先进国家的资本主义实践和西方现代化的翻版</a:t>
            </a:r>
            <a:endParaRPr kumimoji="0" lang="en-US" altLang="zh-CN" sz="2800" b="1" i="0" u="none" strike="noStrike" kern="0" cap="none" spc="0" normalizeH="0" baseline="0" noProof="0" dirty="0" smtClean="0">
              <a:ln>
                <a:noFill/>
              </a:ln>
              <a:solidFill>
                <a:schemeClr val="accent2">
                  <a:lumMod val="50000"/>
                </a:schemeClr>
              </a:solidFill>
              <a:effectLst/>
              <a:uLnTx/>
              <a:uFillTx/>
              <a:latin typeface="+mn-lt"/>
              <a:ea typeface="+mn-ea"/>
              <a:cs typeface="+mn-cs"/>
            </a:endParaRPr>
          </a:p>
          <a:p>
            <a:pPr marL="361950" marR="0" lvl="0" indent="-361950" algn="just" defTabSz="685800" rtl="0" eaLnBrk="0" fontAlgn="base" latinLnBrk="0" hangingPunct="0">
              <a:lnSpc>
                <a:spcPct val="110000"/>
              </a:lnSpc>
              <a:spcBef>
                <a:spcPts val="1200"/>
              </a:spcBef>
              <a:spcAft>
                <a:spcPct val="0"/>
              </a:spcAft>
              <a:buClr>
                <a:schemeClr val="accent1"/>
              </a:buClr>
              <a:buSzPct val="50000"/>
              <a:buFont typeface="Wingdings 2" pitchFamily="18" charset="2"/>
              <a:buChar char=""/>
              <a:defRPr/>
            </a:pPr>
            <a:r>
              <a:rPr kumimoji="0" lang="zh-CN" altLang="en-US" sz="2800" b="1" i="0" u="none" strike="noStrike" kern="0" cap="none" spc="0" normalizeH="0" baseline="0" noProof="0" dirty="0" smtClean="0">
                <a:ln>
                  <a:noFill/>
                </a:ln>
                <a:solidFill>
                  <a:schemeClr val="accent2">
                    <a:lumMod val="50000"/>
                  </a:schemeClr>
                </a:solidFill>
                <a:effectLst/>
                <a:uLnTx/>
                <a:uFillTx/>
                <a:latin typeface="+mn-lt"/>
                <a:ea typeface="+mn-ea"/>
                <a:cs typeface="+mn-cs"/>
              </a:rPr>
              <a:t>不走封闭僵化的老路，不走改旗易帜的邪路</a:t>
            </a:r>
            <a:endParaRPr kumimoji="0" lang="en-US" altLang="zh-CN" sz="2800" b="1" i="0" u="none" strike="noStrike" kern="0" cap="none" spc="0" normalizeH="0" baseline="0" noProof="0" dirty="0" smtClean="0">
              <a:ln>
                <a:noFill/>
              </a:ln>
              <a:solidFill>
                <a:schemeClr val="accent2">
                  <a:lumMod val="50000"/>
                </a:schemeClr>
              </a:solidFill>
              <a:effectLst/>
              <a:uLnTx/>
              <a:uFillTx/>
              <a:latin typeface="+mn-lt"/>
              <a:ea typeface="+mn-ea"/>
              <a:cs typeface="+mn-cs"/>
            </a:endParaRPr>
          </a:p>
          <a:p>
            <a:pPr marL="0" marR="0" lvl="0" indent="0" algn="just" defTabSz="685800" rtl="0" eaLnBrk="0" fontAlgn="base" latinLnBrk="0" hangingPunct="0">
              <a:lnSpc>
                <a:spcPct val="110000"/>
              </a:lnSpc>
              <a:spcBef>
                <a:spcPts val="1200"/>
              </a:spcBef>
              <a:spcAft>
                <a:spcPct val="0"/>
              </a:spcAft>
              <a:buClr>
                <a:schemeClr val="accent1"/>
              </a:buClr>
              <a:buSzPct val="50000"/>
              <a:buFont typeface="Wingdings 2" pitchFamily="18" charset="2"/>
              <a:buNone/>
              <a:defRPr/>
            </a:pPr>
            <a:endParaRPr kumimoji="0" lang="zh-CN" altLang="en-US" sz="2800" b="1" i="0" u="none" strike="noStrike" kern="0" cap="none" spc="0" normalizeH="0" baseline="0" noProof="0" dirty="0" smtClean="0">
              <a:ln>
                <a:noFill/>
              </a:ln>
              <a:solidFill>
                <a:srgbClr val="FF0000"/>
              </a:solidFill>
              <a:effectLst/>
              <a:uLnTx/>
              <a:uFillTx/>
              <a:latin typeface="+mn-lt"/>
              <a:ea typeface="+mn-ea"/>
              <a:cs typeface="+mn-cs"/>
            </a:endParaRPr>
          </a:p>
        </p:txBody>
      </p:sp>
      <p:sp>
        <p:nvSpPr>
          <p:cNvPr id="2" name="文本框 1"/>
          <p:cNvSpPr txBox="1"/>
          <p:nvPr/>
        </p:nvSpPr>
        <p:spPr>
          <a:xfrm>
            <a:off x="779780" y="1386840"/>
            <a:ext cx="10881995" cy="1014730"/>
          </a:xfrm>
          <a:prstGeom prst="rect">
            <a:avLst/>
          </a:prstGeom>
          <a:noFill/>
        </p:spPr>
        <p:txBody>
          <a:bodyPr wrap="square" rtlCol="0">
            <a:spAutoFit/>
          </a:bodyPr>
          <a:p>
            <a:r>
              <a:rPr sz="3200" b="1" dirty="0">
                <a:solidFill>
                  <a:srgbClr val="AD4745"/>
                </a:solidFill>
                <a:latin typeface="微软雅黑" panose="020B0503020204020204" charset="-122"/>
                <a:cs typeface="微软雅黑" panose="020B0503020204020204" charset="-122"/>
                <a:sym typeface="+mn-ea"/>
              </a:rPr>
              <a:t>（</a:t>
            </a:r>
            <a:r>
              <a:rPr lang="zh-CN" sz="3200" b="1" dirty="0">
                <a:solidFill>
                  <a:srgbClr val="AD4745"/>
                </a:solidFill>
                <a:latin typeface="微软雅黑" panose="020B0503020204020204" charset="-122"/>
                <a:cs typeface="微软雅黑" panose="020B0503020204020204" charset="-122"/>
                <a:sym typeface="+mn-ea"/>
              </a:rPr>
              <a:t>二</a:t>
            </a:r>
            <a:r>
              <a:rPr sz="3200" b="1" dirty="0">
                <a:solidFill>
                  <a:srgbClr val="AD4745"/>
                </a:solidFill>
                <a:latin typeface="微软雅黑" panose="020B0503020204020204" charset="-122"/>
                <a:cs typeface="微软雅黑" panose="020B0503020204020204" charset="-122"/>
                <a:sym typeface="+mn-ea"/>
              </a:rPr>
              <a:t>）</a:t>
            </a:r>
            <a:r>
              <a:rPr lang="zh-CN" sz="3200" b="1" dirty="0">
                <a:solidFill>
                  <a:srgbClr val="AD4745"/>
                </a:solidFill>
                <a:latin typeface="微软雅黑" panose="020B0503020204020204" charset="-122"/>
                <a:cs typeface="微软雅黑" panose="020B0503020204020204" charset="-122"/>
                <a:sym typeface="+mn-ea"/>
              </a:rPr>
              <a:t>坚持科学</a:t>
            </a:r>
            <a:r>
              <a:rPr lang="zh-CN" sz="3200" b="1" dirty="0">
                <a:solidFill>
                  <a:srgbClr val="AD4745"/>
                </a:solidFill>
                <a:latin typeface="微软雅黑" panose="020B0503020204020204" charset="-122"/>
                <a:cs typeface="微软雅黑" panose="020B0503020204020204" charset="-122"/>
                <a:sym typeface="+mn-ea"/>
              </a:rPr>
              <a:t>的</a:t>
            </a:r>
            <a:r>
              <a:rPr lang="zh-CN" sz="3200" b="1" dirty="0">
                <a:solidFill>
                  <a:srgbClr val="AD4745"/>
                </a:solidFill>
                <a:latin typeface="微软雅黑" panose="020B0503020204020204" charset="-122"/>
                <a:cs typeface="微软雅黑" panose="020B0503020204020204" charset="-122"/>
                <a:sym typeface="+mn-ea"/>
              </a:rPr>
              <a:t>理论指导</a:t>
            </a:r>
            <a:r>
              <a:rPr lang="zh-CN" sz="3200" b="1" dirty="0">
                <a:solidFill>
                  <a:srgbClr val="AD4745"/>
                </a:solidFill>
                <a:latin typeface="微软雅黑" panose="020B0503020204020204" charset="-122"/>
                <a:cs typeface="微软雅黑" panose="020B0503020204020204" charset="-122"/>
                <a:sym typeface="+mn-ea"/>
              </a:rPr>
              <a:t>社会主义事业发展</a:t>
            </a:r>
            <a:endParaRPr sz="3200" b="1" dirty="0">
              <a:solidFill>
                <a:srgbClr val="AD4745"/>
              </a:solidFill>
              <a:latin typeface="微软雅黑" panose="020B0503020204020204" charset="-122"/>
              <a:cs typeface="微软雅黑" panose="020B0503020204020204" charset="-122"/>
              <a:sym typeface="+mn-ea"/>
            </a:endParaRPr>
          </a:p>
          <a:p>
            <a:endParaRPr lang="zh-CN" altLang="en-US" sz="2800" b="1">
              <a:solidFill>
                <a:schemeClr val="tx2"/>
              </a:solidFill>
            </a:endParaRPr>
          </a:p>
        </p:txBody>
      </p:sp>
    </p:spTree>
  </p:cSld>
  <p:clrMapOvr>
    <a:masterClrMapping/>
  </p:clrMapOvr>
  <p:transition spd="slow">
    <p:cover dir="d"/>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1707"/>
            <a:ext cx="12191999" cy="614629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63500"/>
            <a:ext cx="7000875" cy="504825"/>
          </a:xfrm>
          <a:prstGeom prst="rect">
            <a:avLst/>
          </a:prstGeom>
        </p:spPr>
        <p:txBody>
          <a:bodyPr vert="horz" wrap="square" lIns="0" tIns="12700" rIns="0" bIns="0" rtlCol="0">
            <a:spAutoFit/>
          </a:bodyPr>
          <a:lstStyle/>
          <a:p>
            <a:pPr marL="12700">
              <a:lnSpc>
                <a:spcPct val="100000"/>
              </a:lnSpc>
              <a:spcBef>
                <a:spcPts val="100"/>
              </a:spcBef>
            </a:pPr>
            <a:r>
              <a:rPr dirty="0"/>
              <a:t>三、社会主义在实践探</a:t>
            </a:r>
            <a:r>
              <a:rPr spc="-15" dirty="0"/>
              <a:t>索</a:t>
            </a:r>
            <a:r>
              <a:rPr dirty="0"/>
              <a:t>中开</a:t>
            </a:r>
            <a:r>
              <a:rPr spc="-15" dirty="0"/>
              <a:t>拓</a:t>
            </a:r>
            <a:r>
              <a:rPr dirty="0"/>
              <a:t>前进</a:t>
            </a:r>
            <a:endParaRPr dirty="0"/>
          </a:p>
        </p:txBody>
      </p:sp>
      <p:sp>
        <p:nvSpPr>
          <p:cNvPr id="7" name="object 7"/>
          <p:cNvSpPr txBox="1"/>
          <p:nvPr/>
        </p:nvSpPr>
        <p:spPr>
          <a:xfrm>
            <a:off x="4814061"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第三节</a:t>
            </a:r>
            <a:endParaRPr sz="2800">
              <a:latin typeface="PMingLiU" panose="02020500000000000000" charset="-120"/>
              <a:cs typeface="PMingLiU" panose="02020500000000000000" charset="-120"/>
            </a:endParaRPr>
          </a:p>
        </p:txBody>
      </p:sp>
      <p:pic>
        <p:nvPicPr>
          <p:cNvPr id="10" name="图片 9"/>
          <p:cNvPicPr>
            <a:picLocks noChangeAspect="1"/>
          </p:cNvPicPr>
          <p:nvPr/>
        </p:nvPicPr>
        <p:blipFill>
          <a:blip r:embed="rId2"/>
          <a:stretch>
            <a:fillRect/>
          </a:stretch>
        </p:blipFill>
        <p:spPr>
          <a:xfrm>
            <a:off x="6014720" y="4404360"/>
            <a:ext cx="5242560" cy="2293620"/>
          </a:xfrm>
          <a:prstGeom prst="rect">
            <a:avLst/>
          </a:prstGeom>
        </p:spPr>
      </p:pic>
      <p:sp>
        <p:nvSpPr>
          <p:cNvPr id="8" name="object 8"/>
          <p:cNvSpPr txBox="1"/>
          <p:nvPr/>
        </p:nvSpPr>
        <p:spPr>
          <a:xfrm>
            <a:off x="6089650" y="6366702"/>
            <a:ext cx="606361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在实践中探索现实社会主义的</a:t>
            </a:r>
            <a:r>
              <a:rPr sz="2800" dirty="0">
                <a:solidFill>
                  <a:srgbClr val="FFFFFF"/>
                </a:solidFill>
                <a:latin typeface="PMingLiU" panose="02020500000000000000" charset="-120"/>
                <a:cs typeface="PMingLiU" panose="02020500000000000000" charset="-120"/>
              </a:rPr>
              <a:t>发</a:t>
            </a:r>
            <a:r>
              <a:rPr sz="2800" spc="-5" dirty="0">
                <a:solidFill>
                  <a:srgbClr val="FFFFFF"/>
                </a:solidFill>
                <a:latin typeface="PMingLiU" panose="02020500000000000000" charset="-120"/>
                <a:cs typeface="PMingLiU" panose="02020500000000000000" charset="-120"/>
              </a:rPr>
              <a:t>展规律</a:t>
            </a:r>
            <a:endParaRPr sz="2800">
              <a:latin typeface="PMingLiU" panose="02020500000000000000" charset="-120"/>
              <a:cs typeface="PMingLiU" panose="02020500000000000000" charset="-120"/>
            </a:endParaRPr>
          </a:p>
        </p:txBody>
      </p:sp>
      <p:sp>
        <p:nvSpPr>
          <p:cNvPr id="6" name="object 6"/>
          <p:cNvSpPr txBox="1"/>
          <p:nvPr/>
        </p:nvSpPr>
        <p:spPr>
          <a:xfrm>
            <a:off x="449580" y="1207770"/>
            <a:ext cx="11101705" cy="3582670"/>
          </a:xfrm>
          <a:prstGeom prst="rect">
            <a:avLst/>
          </a:prstGeom>
        </p:spPr>
        <p:txBody>
          <a:bodyPr vert="horz" wrap="square" lIns="0" tIns="13335" rIns="0" bIns="0" rtlCol="0">
            <a:spAutoFit/>
          </a:bodyPr>
          <a:lstStyle/>
          <a:p>
            <a:pPr marL="12700">
              <a:lnSpc>
                <a:spcPct val="100000"/>
              </a:lnSpc>
              <a:spcBef>
                <a:spcPts val="105"/>
              </a:spcBef>
            </a:pPr>
            <a:r>
              <a:rPr sz="3200" b="1" dirty="0">
                <a:solidFill>
                  <a:srgbClr val="AD4745"/>
                </a:solidFill>
                <a:latin typeface="微软雅黑" panose="020B0503020204020204" charset="-122"/>
                <a:cs typeface="微软雅黑" panose="020B0503020204020204" charset="-122"/>
              </a:rPr>
              <a:t>（</a:t>
            </a:r>
            <a:r>
              <a:rPr lang="zh-CN" sz="3200" b="1" dirty="0">
                <a:solidFill>
                  <a:srgbClr val="AD4745"/>
                </a:solidFill>
                <a:latin typeface="微软雅黑" panose="020B0503020204020204" charset="-122"/>
                <a:cs typeface="微软雅黑" panose="020B0503020204020204" charset="-122"/>
              </a:rPr>
              <a:t>三</a:t>
            </a:r>
            <a:r>
              <a:rPr sz="3200" b="1" dirty="0">
                <a:solidFill>
                  <a:srgbClr val="AD4745"/>
                </a:solidFill>
                <a:latin typeface="微软雅黑" panose="020B0503020204020204" charset="-122"/>
                <a:cs typeface="微软雅黑" panose="020B0503020204020204" charset="-122"/>
              </a:rPr>
              <a:t>）以自信担当、开</a:t>
            </a:r>
            <a:r>
              <a:rPr sz="3200" b="1" spc="-15" dirty="0">
                <a:solidFill>
                  <a:srgbClr val="AD4745"/>
                </a:solidFill>
                <a:latin typeface="微软雅黑" panose="020B0503020204020204" charset="-122"/>
                <a:cs typeface="微软雅黑" panose="020B0503020204020204" charset="-122"/>
              </a:rPr>
              <a:t>拓</a:t>
            </a:r>
            <a:r>
              <a:rPr sz="3200" b="1" dirty="0">
                <a:solidFill>
                  <a:srgbClr val="AD4745"/>
                </a:solidFill>
                <a:latin typeface="微软雅黑" panose="020B0503020204020204" charset="-122"/>
                <a:cs typeface="微软雅黑" panose="020B0503020204020204" charset="-122"/>
              </a:rPr>
              <a:t>奋进</a:t>
            </a:r>
            <a:r>
              <a:rPr sz="3200" b="1" spc="-15" dirty="0">
                <a:solidFill>
                  <a:srgbClr val="AD4745"/>
                </a:solidFill>
                <a:latin typeface="微软雅黑" panose="020B0503020204020204" charset="-122"/>
                <a:cs typeface="微软雅黑" panose="020B0503020204020204" charset="-122"/>
              </a:rPr>
              <a:t>的</a:t>
            </a:r>
            <a:r>
              <a:rPr sz="3200" b="1" dirty="0">
                <a:solidFill>
                  <a:srgbClr val="AD4745"/>
                </a:solidFill>
                <a:latin typeface="微软雅黑" panose="020B0503020204020204" charset="-122"/>
                <a:cs typeface="微软雅黑" panose="020B0503020204020204" charset="-122"/>
              </a:rPr>
              <a:t>姿态</a:t>
            </a:r>
            <a:r>
              <a:rPr sz="3200" b="1" spc="-15" dirty="0">
                <a:solidFill>
                  <a:srgbClr val="AD4745"/>
                </a:solidFill>
                <a:latin typeface="微软雅黑" panose="020B0503020204020204" charset="-122"/>
                <a:cs typeface="微软雅黑" panose="020B0503020204020204" charset="-122"/>
              </a:rPr>
              <a:t>走</a:t>
            </a:r>
            <a:r>
              <a:rPr sz="3200" b="1" dirty="0">
                <a:solidFill>
                  <a:srgbClr val="AD4745"/>
                </a:solidFill>
                <a:latin typeface="微软雅黑" panose="020B0503020204020204" charset="-122"/>
                <a:cs typeface="微软雅黑" panose="020B0503020204020204" charset="-122"/>
              </a:rPr>
              <a:t>向社</a:t>
            </a:r>
            <a:r>
              <a:rPr sz="3200" b="1" spc="-15" dirty="0">
                <a:solidFill>
                  <a:srgbClr val="AD4745"/>
                </a:solidFill>
                <a:latin typeface="微软雅黑" panose="020B0503020204020204" charset="-122"/>
                <a:cs typeface="微软雅黑" panose="020B0503020204020204" charset="-122"/>
              </a:rPr>
              <a:t>会</a:t>
            </a:r>
            <a:r>
              <a:rPr sz="3200" b="1" dirty="0">
                <a:solidFill>
                  <a:srgbClr val="AD4745"/>
                </a:solidFill>
                <a:latin typeface="微软雅黑" panose="020B0503020204020204" charset="-122"/>
                <a:cs typeface="微软雅黑" panose="020B0503020204020204" charset="-122"/>
              </a:rPr>
              <a:t>主义</a:t>
            </a:r>
            <a:r>
              <a:rPr sz="3200" b="1" spc="-15" dirty="0">
                <a:solidFill>
                  <a:srgbClr val="AD4745"/>
                </a:solidFill>
                <a:latin typeface="微软雅黑" panose="020B0503020204020204" charset="-122"/>
                <a:cs typeface="微软雅黑" panose="020B0503020204020204" charset="-122"/>
              </a:rPr>
              <a:t>光</a:t>
            </a:r>
            <a:r>
              <a:rPr sz="3200" b="1" dirty="0">
                <a:solidFill>
                  <a:srgbClr val="AD4745"/>
                </a:solidFill>
                <a:latin typeface="微软雅黑" panose="020B0503020204020204" charset="-122"/>
                <a:cs typeface="微软雅黑" panose="020B0503020204020204" charset="-122"/>
              </a:rPr>
              <a:t>明未来</a:t>
            </a:r>
            <a:endParaRPr sz="3200">
              <a:latin typeface="微软雅黑" panose="020B0503020204020204" charset="-122"/>
              <a:cs typeface="微软雅黑" panose="020B0503020204020204" charset="-122"/>
            </a:endParaRPr>
          </a:p>
          <a:p>
            <a:pPr>
              <a:lnSpc>
                <a:spcPct val="100000"/>
              </a:lnSpc>
            </a:pPr>
            <a:endParaRPr sz="3550">
              <a:latin typeface="Times New Roman" panose="02020603050405020304"/>
              <a:cs typeface="Times New Roman" panose="02020603050405020304"/>
            </a:endParaRPr>
          </a:p>
          <a:p>
            <a:pPr marL="1164590">
              <a:lnSpc>
                <a:spcPct val="100000"/>
              </a:lnSpc>
            </a:pPr>
            <a:r>
              <a:rPr sz="2800" spc="-5" dirty="0">
                <a:latin typeface="微软雅黑" panose="020B0503020204020204" charset="-122"/>
                <a:cs typeface="微软雅黑" panose="020B0503020204020204" charset="-122"/>
              </a:rPr>
              <a:t>首先，正确认识21世纪世界社会主义的形势。</a:t>
            </a:r>
            <a:endParaRPr sz="2800">
              <a:latin typeface="微软雅黑" panose="020B0503020204020204" charset="-122"/>
              <a:cs typeface="微软雅黑" panose="020B0503020204020204" charset="-122"/>
            </a:endParaRPr>
          </a:p>
          <a:p>
            <a:pPr marL="1164590" marR="1253490">
              <a:lnSpc>
                <a:spcPts val="4030"/>
              </a:lnSpc>
              <a:spcBef>
                <a:spcPts val="250"/>
              </a:spcBef>
            </a:pPr>
            <a:r>
              <a:rPr sz="2800" spc="-10" dirty="0">
                <a:latin typeface="微软雅黑" panose="020B0503020204020204" charset="-122"/>
                <a:cs typeface="微软雅黑" panose="020B0503020204020204" charset="-122"/>
              </a:rPr>
              <a:t>其次，充分估计中国特色社会主义</a:t>
            </a:r>
            <a:r>
              <a:rPr sz="2800" dirty="0">
                <a:latin typeface="微软雅黑" panose="020B0503020204020204" charset="-122"/>
                <a:cs typeface="微软雅黑" panose="020B0503020204020204" charset="-122"/>
              </a:rPr>
              <a:t>的</a:t>
            </a:r>
            <a:r>
              <a:rPr sz="2800" spc="-10" dirty="0">
                <a:latin typeface="微软雅黑" panose="020B0503020204020204" charset="-122"/>
                <a:cs typeface="微软雅黑" panose="020B0503020204020204" charset="-122"/>
              </a:rPr>
              <a:t>成功</a:t>
            </a:r>
            <a:r>
              <a:rPr sz="2800" dirty="0">
                <a:latin typeface="微软雅黑" panose="020B0503020204020204" charset="-122"/>
                <a:cs typeface="微软雅黑" panose="020B0503020204020204" charset="-122"/>
              </a:rPr>
              <a:t>实</a:t>
            </a:r>
            <a:r>
              <a:rPr sz="2800" spc="-10" dirty="0">
                <a:latin typeface="微软雅黑" panose="020B0503020204020204" charset="-122"/>
                <a:cs typeface="微软雅黑" panose="020B0503020204020204" charset="-122"/>
              </a:rPr>
              <a:t>践对</a:t>
            </a:r>
            <a:r>
              <a:rPr sz="2800" dirty="0">
                <a:latin typeface="微软雅黑" panose="020B0503020204020204" charset="-122"/>
                <a:cs typeface="微软雅黑" panose="020B0503020204020204" charset="-122"/>
              </a:rPr>
              <a:t>世</a:t>
            </a:r>
            <a:r>
              <a:rPr sz="2800" spc="-5" dirty="0">
                <a:latin typeface="微软雅黑" panose="020B0503020204020204" charset="-122"/>
                <a:cs typeface="微软雅黑" panose="020B0503020204020204" charset="-122"/>
              </a:rPr>
              <a:t>界社会主义发展的意义。</a:t>
            </a:r>
            <a:endParaRPr sz="2800">
              <a:latin typeface="微软雅黑" panose="020B0503020204020204" charset="-122"/>
              <a:cs typeface="微软雅黑" panose="020B0503020204020204" charset="-122"/>
            </a:endParaRPr>
          </a:p>
          <a:p>
            <a:pPr marL="1164590" marR="1254125">
              <a:lnSpc>
                <a:spcPts val="4030"/>
              </a:lnSpc>
              <a:spcBef>
                <a:spcPts val="5"/>
              </a:spcBef>
            </a:pPr>
            <a:r>
              <a:rPr sz="2800" spc="-5" dirty="0">
                <a:latin typeface="微软雅黑" panose="020B0503020204020204" charset="-122"/>
                <a:cs typeface="微软雅黑" panose="020B0503020204020204" charset="-122"/>
              </a:rPr>
              <a:t>最后，坚定信心，振奋精神，以开</a:t>
            </a:r>
            <a:r>
              <a:rPr sz="2800" dirty="0">
                <a:latin typeface="微软雅黑" panose="020B0503020204020204" charset="-122"/>
                <a:cs typeface="微软雅黑" panose="020B0503020204020204" charset="-122"/>
              </a:rPr>
              <a:t>拓</a:t>
            </a:r>
            <a:r>
              <a:rPr sz="2800" spc="-5" dirty="0">
                <a:latin typeface="微软雅黑" panose="020B0503020204020204" charset="-122"/>
                <a:cs typeface="微软雅黑" panose="020B0503020204020204" charset="-122"/>
              </a:rPr>
              <a:t>奋进</a:t>
            </a:r>
            <a:r>
              <a:rPr sz="2800" dirty="0">
                <a:latin typeface="微软雅黑" panose="020B0503020204020204" charset="-122"/>
                <a:cs typeface="微软雅黑" panose="020B0503020204020204" charset="-122"/>
              </a:rPr>
              <a:t>的</a:t>
            </a:r>
            <a:r>
              <a:rPr sz="2800" spc="-5" dirty="0">
                <a:latin typeface="微软雅黑" panose="020B0503020204020204" charset="-122"/>
                <a:cs typeface="微软雅黑" panose="020B0503020204020204" charset="-122"/>
              </a:rPr>
              <a:t>姿态</a:t>
            </a:r>
            <a:r>
              <a:rPr sz="2800" dirty="0">
                <a:latin typeface="微软雅黑" panose="020B0503020204020204" charset="-122"/>
                <a:cs typeface="微软雅黑" panose="020B0503020204020204" charset="-122"/>
              </a:rPr>
              <a:t>走</a:t>
            </a:r>
            <a:r>
              <a:rPr sz="2800" spc="-5" dirty="0">
                <a:latin typeface="微软雅黑" panose="020B0503020204020204" charset="-122"/>
                <a:cs typeface="微软雅黑" panose="020B0503020204020204" charset="-122"/>
              </a:rPr>
              <a:t>向</a:t>
            </a:r>
            <a:r>
              <a:rPr sz="2800" spc="-10" dirty="0">
                <a:latin typeface="微软雅黑" panose="020B0503020204020204" charset="-122"/>
                <a:cs typeface="微软雅黑" panose="020B0503020204020204" charset="-122"/>
              </a:rPr>
              <a:t>社会主义光明未来。</a:t>
            </a:r>
            <a:endParaRPr sz="2800">
              <a:latin typeface="微软雅黑" panose="020B0503020204020204" charset="-122"/>
              <a:cs typeface="微软雅黑" panose="020B0503020204020204" charset="-122"/>
            </a:endParaRPr>
          </a:p>
        </p:txBody>
      </p:sp>
      <p:pic>
        <p:nvPicPr>
          <p:cNvPr id="9" name="图片 8" descr="logo"/>
          <p:cNvPicPr>
            <a:picLocks noChangeAspect="1"/>
          </p:cNvPicPr>
          <p:nvPr/>
        </p:nvPicPr>
        <p:blipFill>
          <a:blip r:embed="rId3"/>
          <a:stretch>
            <a:fillRect/>
          </a:stretch>
        </p:blipFill>
        <p:spPr>
          <a:xfrm>
            <a:off x="10427970" y="161925"/>
            <a:ext cx="1764030" cy="41529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1707"/>
            <a:ext cx="12191999" cy="614629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7" name="object 7"/>
          <p:cNvSpPr txBox="1"/>
          <p:nvPr/>
        </p:nvSpPr>
        <p:spPr>
          <a:xfrm>
            <a:off x="6591427" y="6366702"/>
            <a:ext cx="1090930"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8" name="object 8"/>
          <p:cNvSpPr txBox="1"/>
          <p:nvPr/>
        </p:nvSpPr>
        <p:spPr>
          <a:xfrm>
            <a:off x="7867015" y="6366702"/>
            <a:ext cx="4286885" cy="476884"/>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社会主义五百年的历史进程</a:t>
            </a:r>
            <a:endParaRPr sz="2800">
              <a:latin typeface="PMingLiU" panose="02020500000000000000" charset="-120"/>
              <a:cs typeface="PMingLiU" panose="02020500000000000000" charset="-120"/>
            </a:endParaRPr>
          </a:p>
        </p:txBody>
      </p:sp>
      <p:sp>
        <p:nvSpPr>
          <p:cNvPr id="6" name="object 6"/>
          <p:cNvSpPr txBox="1"/>
          <p:nvPr/>
        </p:nvSpPr>
        <p:spPr>
          <a:xfrm>
            <a:off x="1981326" y="1191005"/>
            <a:ext cx="8221345" cy="3636010"/>
          </a:xfrm>
          <a:prstGeom prst="rect">
            <a:avLst/>
          </a:prstGeom>
        </p:spPr>
        <p:txBody>
          <a:bodyPr vert="horz" wrap="square" lIns="0" tIns="12700" rIns="0" bIns="0" rtlCol="0">
            <a:spAutoFit/>
          </a:bodyPr>
          <a:lstStyle/>
          <a:p>
            <a:pPr marR="847725" algn="ctr">
              <a:lnSpc>
                <a:spcPct val="100000"/>
              </a:lnSpc>
              <a:spcBef>
                <a:spcPts val="100"/>
              </a:spcBef>
              <a:tabLst>
                <a:tab pos="682625" algn="l"/>
              </a:tabLst>
            </a:pPr>
            <a:r>
              <a:rPr sz="3600" b="1" dirty="0">
                <a:latin typeface="Microsoft JhengHei" panose="020B0604030504040204" charset="-120"/>
                <a:cs typeface="Microsoft JhengHei" panose="020B0604030504040204" charset="-120"/>
              </a:rPr>
              <a:t>小	结</a:t>
            </a:r>
            <a:endParaRPr sz="3600">
              <a:latin typeface="Microsoft JhengHei" panose="020B0604030504040204" charset="-120"/>
              <a:cs typeface="Microsoft JhengHei" panose="020B0604030504040204" charset="-120"/>
            </a:endParaRPr>
          </a:p>
          <a:p>
            <a:pPr marL="12700" marR="5080" indent="735965" algn="just">
              <a:lnSpc>
                <a:spcPct val="130000"/>
              </a:lnSpc>
              <a:spcBef>
                <a:spcPts val="2260"/>
              </a:spcBef>
            </a:pPr>
            <a:r>
              <a:rPr sz="2800" spc="-5" dirty="0">
                <a:latin typeface="微软雅黑" panose="020B0503020204020204" charset="-122"/>
                <a:cs typeface="微软雅黑" panose="020B0503020204020204" charset="-122"/>
              </a:rPr>
              <a:t>中国特色社会主义是科学社会主义</a:t>
            </a:r>
            <a:r>
              <a:rPr sz="2800" dirty="0">
                <a:latin typeface="微软雅黑" panose="020B0503020204020204" charset="-122"/>
                <a:cs typeface="微软雅黑" panose="020B0503020204020204" charset="-122"/>
              </a:rPr>
              <a:t>在</a:t>
            </a:r>
            <a:r>
              <a:rPr sz="2800" spc="-5" dirty="0">
                <a:latin typeface="微软雅黑" panose="020B0503020204020204" charset="-122"/>
                <a:cs typeface="微软雅黑" panose="020B0503020204020204" charset="-122"/>
              </a:rPr>
              <a:t>当代</a:t>
            </a:r>
            <a:r>
              <a:rPr sz="2800" dirty="0">
                <a:latin typeface="微软雅黑" panose="020B0503020204020204" charset="-122"/>
                <a:cs typeface="微软雅黑" panose="020B0503020204020204" charset="-122"/>
              </a:rPr>
              <a:t>中</a:t>
            </a:r>
            <a:r>
              <a:rPr sz="2800" spc="-5" dirty="0">
                <a:latin typeface="微软雅黑" panose="020B0503020204020204" charset="-122"/>
                <a:cs typeface="微软雅黑" panose="020B0503020204020204" charset="-122"/>
              </a:rPr>
              <a:t>国的 </a:t>
            </a:r>
            <a:r>
              <a:rPr sz="2800" spc="-5" dirty="0">
                <a:latin typeface="微软雅黑" panose="020B0503020204020204" charset="-122"/>
                <a:cs typeface="微软雅黑" panose="020B0503020204020204" charset="-122"/>
              </a:rPr>
              <a:t>成功实践，充分表明了社会主义在</a:t>
            </a:r>
            <a:r>
              <a:rPr sz="2800" spc="5" dirty="0">
                <a:latin typeface="微软雅黑" panose="020B0503020204020204" charset="-122"/>
                <a:cs typeface="微软雅黑" panose="020B0503020204020204" charset="-122"/>
              </a:rPr>
              <a:t>世</a:t>
            </a:r>
            <a:r>
              <a:rPr sz="2800" spc="-5" dirty="0">
                <a:latin typeface="微软雅黑" panose="020B0503020204020204" charset="-122"/>
                <a:cs typeface="微软雅黑" panose="020B0503020204020204" charset="-122"/>
              </a:rPr>
              <a:t>界上</a:t>
            </a:r>
            <a:r>
              <a:rPr sz="2800" spc="5" dirty="0">
                <a:latin typeface="微软雅黑" panose="020B0503020204020204" charset="-122"/>
                <a:cs typeface="微软雅黑" panose="020B0503020204020204" charset="-122"/>
              </a:rPr>
              <a:t>人</a:t>
            </a:r>
            <a:r>
              <a:rPr sz="2800" spc="-5" dirty="0">
                <a:latin typeface="微软雅黑" panose="020B0503020204020204" charset="-122"/>
                <a:cs typeface="微软雅黑" panose="020B0503020204020204" charset="-122"/>
              </a:rPr>
              <a:t>口最</a:t>
            </a:r>
            <a:r>
              <a:rPr sz="2800" spc="5" dirty="0">
                <a:latin typeface="微软雅黑" panose="020B0503020204020204" charset="-122"/>
                <a:cs typeface="微软雅黑" panose="020B0503020204020204" charset="-122"/>
              </a:rPr>
              <a:t>多</a:t>
            </a:r>
            <a:r>
              <a:rPr sz="2800" spc="-5" dirty="0">
                <a:latin typeface="微软雅黑" panose="020B0503020204020204" charset="-122"/>
                <a:cs typeface="微软雅黑" panose="020B0503020204020204" charset="-122"/>
              </a:rPr>
              <a:t>的 国家成功开辟出通向繁荣昌盛的正</a:t>
            </a:r>
            <a:r>
              <a:rPr sz="2800" spc="5" dirty="0">
                <a:latin typeface="微软雅黑" panose="020B0503020204020204" charset="-122"/>
                <a:cs typeface="微软雅黑" panose="020B0503020204020204" charset="-122"/>
              </a:rPr>
              <a:t>确</a:t>
            </a:r>
            <a:r>
              <a:rPr sz="2800" spc="-5" dirty="0">
                <a:latin typeface="微软雅黑" panose="020B0503020204020204" charset="-122"/>
                <a:cs typeface="微软雅黑" panose="020B0503020204020204" charset="-122"/>
              </a:rPr>
              <a:t>道路</a:t>
            </a:r>
            <a:r>
              <a:rPr sz="2800" spc="5" dirty="0">
                <a:latin typeface="微软雅黑" panose="020B0503020204020204" charset="-122"/>
                <a:cs typeface="微软雅黑" panose="020B0503020204020204" charset="-122"/>
              </a:rPr>
              <a:t>，</a:t>
            </a:r>
            <a:r>
              <a:rPr sz="2800" spc="-5" dirty="0">
                <a:latin typeface="微软雅黑" panose="020B0503020204020204" charset="-122"/>
                <a:cs typeface="微软雅黑" panose="020B0503020204020204" charset="-122"/>
              </a:rPr>
              <a:t>鲜明</a:t>
            </a:r>
            <a:r>
              <a:rPr sz="2800" spc="5" dirty="0">
                <a:latin typeface="微软雅黑" panose="020B0503020204020204" charset="-122"/>
                <a:cs typeface="微软雅黑" panose="020B0503020204020204" charset="-122"/>
              </a:rPr>
              <a:t>地</a:t>
            </a:r>
            <a:r>
              <a:rPr sz="2800" spc="-5" dirty="0">
                <a:latin typeface="微软雅黑" panose="020B0503020204020204" charset="-122"/>
                <a:cs typeface="微软雅黑" panose="020B0503020204020204" charset="-122"/>
              </a:rPr>
              <a:t>展 现了社会主义的优越性，标志着世</a:t>
            </a:r>
            <a:r>
              <a:rPr sz="2800" dirty="0">
                <a:latin typeface="微软雅黑" panose="020B0503020204020204" charset="-122"/>
                <a:cs typeface="微软雅黑" panose="020B0503020204020204" charset="-122"/>
              </a:rPr>
              <a:t>界</a:t>
            </a:r>
            <a:r>
              <a:rPr sz="2800" spc="-5" dirty="0">
                <a:latin typeface="微软雅黑" panose="020B0503020204020204" charset="-122"/>
                <a:cs typeface="微软雅黑" panose="020B0503020204020204" charset="-122"/>
              </a:rPr>
              <a:t>社会</a:t>
            </a:r>
            <a:r>
              <a:rPr sz="2800" dirty="0">
                <a:latin typeface="微软雅黑" panose="020B0503020204020204" charset="-122"/>
                <a:cs typeface="微软雅黑" panose="020B0503020204020204" charset="-122"/>
              </a:rPr>
              <a:t>主</a:t>
            </a:r>
            <a:r>
              <a:rPr sz="2800" spc="-5" dirty="0">
                <a:latin typeface="微软雅黑" panose="020B0503020204020204" charset="-122"/>
                <a:cs typeface="微软雅黑" panose="020B0503020204020204" charset="-122"/>
              </a:rPr>
              <a:t>义正</a:t>
            </a:r>
            <a:r>
              <a:rPr sz="2800" dirty="0">
                <a:latin typeface="微软雅黑" panose="020B0503020204020204" charset="-122"/>
                <a:cs typeface="微软雅黑" panose="020B0503020204020204" charset="-122"/>
              </a:rPr>
              <a:t>在</a:t>
            </a:r>
            <a:r>
              <a:rPr sz="2800" spc="-5" dirty="0">
                <a:latin typeface="微软雅黑" panose="020B0503020204020204" charset="-122"/>
                <a:cs typeface="微软雅黑" panose="020B0503020204020204" charset="-122"/>
              </a:rPr>
              <a:t>开 拓新的历史征程。</a:t>
            </a:r>
            <a:endParaRPr sz="2800">
              <a:latin typeface="微软雅黑" panose="020B0503020204020204" charset="-122"/>
              <a:cs typeface="微软雅黑" panose="020B0503020204020204" charset="-122"/>
            </a:endParaRPr>
          </a:p>
        </p:txBody>
      </p:sp>
      <p:pic>
        <p:nvPicPr>
          <p:cNvPr id="9" name="图片 8" descr="logo"/>
          <p:cNvPicPr>
            <a:picLocks noChangeAspect="1"/>
          </p:cNvPicPr>
          <p:nvPr/>
        </p:nvPicPr>
        <p:blipFill>
          <a:blip r:embed="rId2"/>
          <a:stretch>
            <a:fillRect/>
          </a:stretch>
        </p:blipFill>
        <p:spPr>
          <a:xfrm>
            <a:off x="10427970" y="161925"/>
            <a:ext cx="1764030" cy="41529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459230" y="5099100"/>
            <a:ext cx="9276080" cy="697230"/>
          </a:xfrm>
          <a:prstGeom prst="rect">
            <a:avLst/>
          </a:prstGeom>
        </p:spPr>
        <p:txBody>
          <a:bodyPr vert="horz" wrap="square" lIns="0" tIns="13335" rIns="0" bIns="0" rtlCol="0">
            <a:spAutoFit/>
          </a:bodyPr>
          <a:lstStyle/>
          <a:p>
            <a:pPr marL="12700">
              <a:lnSpc>
                <a:spcPct val="100000"/>
              </a:lnSpc>
              <a:spcBef>
                <a:spcPts val="105"/>
              </a:spcBef>
              <a:tabLst>
                <a:tab pos="3373120" algn="l"/>
              </a:tabLst>
            </a:pPr>
            <a:r>
              <a:rPr sz="4400" spc="25" dirty="0">
                <a:solidFill>
                  <a:srgbClr val="446C70"/>
                </a:solidFill>
                <a:latin typeface="Arial Black" panose="020B0A04020102020204"/>
                <a:cs typeface="Arial Black" panose="020B0A04020102020204"/>
              </a:rPr>
              <a:t>Thank</a:t>
            </a:r>
            <a:r>
              <a:rPr sz="4400" spc="-20" dirty="0">
                <a:solidFill>
                  <a:srgbClr val="446C70"/>
                </a:solidFill>
                <a:latin typeface="Arial Black" panose="020B0A04020102020204"/>
                <a:cs typeface="Arial Black" panose="020B0A04020102020204"/>
              </a:rPr>
              <a:t> </a:t>
            </a:r>
            <a:r>
              <a:rPr sz="4400" spc="-25" dirty="0">
                <a:solidFill>
                  <a:srgbClr val="446C70"/>
                </a:solidFill>
                <a:latin typeface="Arial Black" panose="020B0A04020102020204"/>
                <a:cs typeface="Arial Black" panose="020B0A04020102020204"/>
              </a:rPr>
              <a:t>you	for </a:t>
            </a:r>
            <a:r>
              <a:rPr sz="4400" spc="-15" dirty="0">
                <a:solidFill>
                  <a:srgbClr val="446C70"/>
                </a:solidFill>
                <a:latin typeface="Arial Black" panose="020B0A04020102020204"/>
                <a:cs typeface="Arial Black" panose="020B0A04020102020204"/>
              </a:rPr>
              <a:t>your</a:t>
            </a:r>
            <a:r>
              <a:rPr sz="4400" spc="-85" dirty="0">
                <a:solidFill>
                  <a:srgbClr val="446C70"/>
                </a:solidFill>
                <a:latin typeface="Arial Black" panose="020B0A04020102020204"/>
                <a:cs typeface="Arial Black" panose="020B0A04020102020204"/>
              </a:rPr>
              <a:t> </a:t>
            </a:r>
            <a:r>
              <a:rPr sz="4400" spc="-20" dirty="0">
                <a:solidFill>
                  <a:srgbClr val="446C70"/>
                </a:solidFill>
                <a:latin typeface="Arial Black" panose="020B0A04020102020204"/>
                <a:cs typeface="Arial Black" panose="020B0A04020102020204"/>
              </a:rPr>
              <a:t>watching</a:t>
            </a:r>
            <a:r>
              <a:rPr sz="4400" spc="-20" dirty="0">
                <a:solidFill>
                  <a:srgbClr val="446C70"/>
                </a:solidFill>
                <a:latin typeface="宋体" panose="02010600030101010101" pitchFamily="2" charset="-122"/>
                <a:cs typeface="宋体" panose="02010600030101010101" pitchFamily="2" charset="-122"/>
              </a:rPr>
              <a:t>！</a:t>
            </a:r>
            <a:endParaRPr sz="4400">
              <a:latin typeface="宋体" panose="02010600030101010101" pitchFamily="2" charset="-122"/>
              <a:cs typeface="宋体" panose="02010600030101010101" pitchFamily="2" charset="-122"/>
            </a:endParaRPr>
          </a:p>
        </p:txBody>
      </p:sp>
      <p:sp>
        <p:nvSpPr>
          <p:cNvPr id="3" name="object 3"/>
          <p:cNvSpPr/>
          <p:nvPr/>
        </p:nvSpPr>
        <p:spPr>
          <a:xfrm>
            <a:off x="1356360" y="5952744"/>
            <a:ext cx="9480550" cy="6350"/>
          </a:xfrm>
          <a:custGeom>
            <a:avLst/>
            <a:gdLst/>
            <a:ahLst/>
            <a:cxnLst/>
            <a:rect l="l" t="t" r="r" b="b"/>
            <a:pathLst>
              <a:path w="9480550" h="6350">
                <a:moveTo>
                  <a:pt x="0" y="0"/>
                </a:moveTo>
                <a:lnTo>
                  <a:pt x="9480550" y="6349"/>
                </a:lnTo>
              </a:path>
            </a:pathLst>
          </a:custGeom>
          <a:ln w="9144">
            <a:solidFill>
              <a:srgbClr val="C00000"/>
            </a:solidFill>
          </a:ln>
        </p:spPr>
        <p:txBody>
          <a:bodyPr wrap="square" lIns="0" tIns="0" rIns="0" bIns="0" rtlCol="0"/>
          <a:lstStyle/>
          <a:p/>
        </p:txBody>
      </p:sp>
      <p:sp>
        <p:nvSpPr>
          <p:cNvPr id="4" name="object 4"/>
          <p:cNvSpPr/>
          <p:nvPr/>
        </p:nvSpPr>
        <p:spPr>
          <a:xfrm>
            <a:off x="3544823" y="5846064"/>
            <a:ext cx="219455" cy="219456"/>
          </a:xfrm>
          <a:prstGeom prst="rect">
            <a:avLst/>
          </a:prstGeom>
          <a:blipFill>
            <a:blip r:embed="rId1" cstate="print"/>
            <a:stretch>
              <a:fillRect/>
            </a:stretch>
          </a:blipFill>
        </p:spPr>
        <p:txBody>
          <a:bodyPr wrap="square" lIns="0" tIns="0" rIns="0" bIns="0" rtlCol="0"/>
          <a:lstStyle/>
          <a:p/>
        </p:txBody>
      </p:sp>
      <p:sp>
        <p:nvSpPr>
          <p:cNvPr id="5" name="object 5"/>
          <p:cNvSpPr/>
          <p:nvPr/>
        </p:nvSpPr>
        <p:spPr>
          <a:xfrm>
            <a:off x="5026152" y="5846064"/>
            <a:ext cx="217932" cy="219456"/>
          </a:xfrm>
          <a:prstGeom prst="rect">
            <a:avLst/>
          </a:prstGeom>
          <a:blipFill>
            <a:blip r:embed="rId2" cstate="print"/>
            <a:stretch>
              <a:fillRect/>
            </a:stretch>
          </a:blipFill>
        </p:spPr>
        <p:txBody>
          <a:bodyPr wrap="square" lIns="0" tIns="0" rIns="0" bIns="0" rtlCol="0"/>
          <a:lstStyle/>
          <a:p/>
        </p:txBody>
      </p:sp>
      <p:sp>
        <p:nvSpPr>
          <p:cNvPr id="6" name="object 6"/>
          <p:cNvSpPr/>
          <p:nvPr/>
        </p:nvSpPr>
        <p:spPr>
          <a:xfrm>
            <a:off x="6505956" y="5846064"/>
            <a:ext cx="219455" cy="219456"/>
          </a:xfrm>
          <a:prstGeom prst="rect">
            <a:avLst/>
          </a:prstGeom>
          <a:blipFill>
            <a:blip r:embed="rId1" cstate="print"/>
            <a:stretch>
              <a:fillRect/>
            </a:stretch>
          </a:blipFill>
        </p:spPr>
        <p:txBody>
          <a:bodyPr wrap="square" lIns="0" tIns="0" rIns="0" bIns="0" rtlCol="0"/>
          <a:lstStyle/>
          <a:p/>
        </p:txBody>
      </p:sp>
      <p:sp>
        <p:nvSpPr>
          <p:cNvPr id="7" name="object 7"/>
          <p:cNvSpPr/>
          <p:nvPr/>
        </p:nvSpPr>
        <p:spPr>
          <a:xfrm>
            <a:off x="7987283" y="5846064"/>
            <a:ext cx="217932" cy="219456"/>
          </a:xfrm>
          <a:prstGeom prst="rect">
            <a:avLst/>
          </a:prstGeom>
          <a:blipFill>
            <a:blip r:embed="rId2" cstate="print"/>
            <a:stretch>
              <a:fillRect/>
            </a:stretch>
          </a:blipFill>
        </p:spPr>
        <p:txBody>
          <a:bodyPr wrap="square" lIns="0" tIns="0" rIns="0" bIns="0" rtlCol="0"/>
          <a:lstStyle/>
          <a:p/>
        </p:txBody>
      </p:sp>
      <p:sp>
        <p:nvSpPr>
          <p:cNvPr id="8" name="object 8"/>
          <p:cNvSpPr/>
          <p:nvPr/>
        </p:nvSpPr>
        <p:spPr>
          <a:xfrm>
            <a:off x="2063495" y="5846064"/>
            <a:ext cx="219456" cy="219456"/>
          </a:xfrm>
          <a:prstGeom prst="rect">
            <a:avLst/>
          </a:prstGeom>
          <a:blipFill>
            <a:blip r:embed="rId1" cstate="print"/>
            <a:stretch>
              <a:fillRect/>
            </a:stretch>
          </a:blipFill>
        </p:spPr>
        <p:txBody>
          <a:bodyPr wrap="square" lIns="0" tIns="0" rIns="0" bIns="0" rtlCol="0"/>
          <a:lstStyle/>
          <a:p/>
        </p:txBody>
      </p:sp>
      <p:sp>
        <p:nvSpPr>
          <p:cNvPr id="9" name="object 9"/>
          <p:cNvSpPr/>
          <p:nvPr/>
        </p:nvSpPr>
        <p:spPr>
          <a:xfrm>
            <a:off x="9468611" y="5846064"/>
            <a:ext cx="216408" cy="219456"/>
          </a:xfrm>
          <a:prstGeom prst="rect">
            <a:avLst/>
          </a:prstGeom>
          <a:blipFill>
            <a:blip r:embed="rId3" cstate="print"/>
            <a:stretch>
              <a:fillRect/>
            </a:stretch>
          </a:blipFill>
        </p:spPr>
        <p:txBody>
          <a:bodyPr wrap="square" lIns="0" tIns="0" rIns="0" bIns="0" rtlCol="0"/>
          <a:lstStyle/>
          <a:p/>
        </p:txBody>
      </p:sp>
      <p:pic>
        <p:nvPicPr>
          <p:cNvPr id="12" name="图片 11" descr="1501476199049444"/>
          <p:cNvPicPr>
            <a:picLocks noChangeAspect="1"/>
          </p:cNvPicPr>
          <p:nvPr/>
        </p:nvPicPr>
        <p:blipFill>
          <a:blip r:embed="rId4"/>
          <a:stretch>
            <a:fillRect/>
          </a:stretch>
        </p:blipFill>
        <p:spPr>
          <a:xfrm>
            <a:off x="895985" y="755015"/>
            <a:ext cx="10058400" cy="380873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11707"/>
            <a:ext cx="12191999" cy="6146290"/>
          </a:xfrm>
          <a:prstGeom prst="rect">
            <a:avLst/>
          </a:prstGeom>
          <a:blipFill>
            <a:blip r:embed="rId1" cstate="print"/>
            <a:stretch>
              <a:fillRect/>
            </a:stretch>
          </a:blipFill>
        </p:spPr>
        <p:txBody>
          <a:bodyPr wrap="square" lIns="0" tIns="0" rIns="0" bIns="0" rtlCol="0"/>
          <a:lstStyle/>
          <a:p/>
        </p:txBody>
      </p:sp>
      <p:sp>
        <p:nvSpPr>
          <p:cNvPr id="11" name="内容占位符 10"/>
          <p:cNvSpPr>
            <a:spLocks noGrp="1"/>
          </p:cNvSpPr>
          <p:nvPr>
            <p:ph sz="half" idx="2"/>
          </p:nvPr>
        </p:nvSpPr>
        <p:spPr>
          <a:xfrm>
            <a:off x="309245" y="2136140"/>
            <a:ext cx="5861050" cy="3890010"/>
          </a:xfrm>
        </p:spPr>
        <p:txBody>
          <a:bodyPr wrap="square"/>
          <a:p>
            <a:pPr marL="29210">
              <a:lnSpc>
                <a:spcPct val="100000"/>
              </a:lnSpc>
              <a:spcBef>
                <a:spcPts val="95"/>
              </a:spcBef>
            </a:pPr>
            <a:r>
              <a:rPr spc="-5" dirty="0">
                <a:sym typeface="+mn-ea"/>
              </a:rPr>
              <a:t>1516年，英国的</a:t>
            </a:r>
            <a:r>
              <a:rPr lang="zh-CN" altLang="en-US" b="1" dirty="0">
                <a:sym typeface="+mn-ea"/>
              </a:rPr>
              <a:t>政治家、思想家托马斯·</a:t>
            </a:r>
            <a:r>
              <a:rPr b="1" dirty="0">
                <a:sym typeface="+mn-ea"/>
              </a:rPr>
              <a:t>莫</a:t>
            </a:r>
            <a:r>
              <a:rPr b="1" spc="-5" dirty="0">
                <a:sym typeface="+mn-ea"/>
              </a:rPr>
              <a:t>尔</a:t>
            </a:r>
            <a:r>
              <a:rPr lang="zh-CN" altLang="en-US" b="1" dirty="0">
                <a:latin typeface="华文中宋" pitchFamily="2" charset="-122"/>
                <a:ea typeface="华文中宋" pitchFamily="2" charset="-122"/>
                <a:sym typeface="+mn-ea"/>
              </a:rPr>
              <a:t>（</a:t>
            </a:r>
            <a:r>
              <a:rPr lang="en-US" altLang="zh-CN" b="1" dirty="0">
                <a:latin typeface="华文中宋" pitchFamily="2" charset="-122"/>
                <a:ea typeface="华文中宋" pitchFamily="2" charset="-122"/>
                <a:sym typeface="+mn-ea"/>
              </a:rPr>
              <a:t>1478-1535</a:t>
            </a:r>
            <a:r>
              <a:rPr lang="zh-CN" altLang="en-US" b="1" dirty="0">
                <a:latin typeface="华文中宋" pitchFamily="2" charset="-122"/>
                <a:ea typeface="华文中宋" pitchFamily="2" charset="-122"/>
                <a:sym typeface="+mn-ea"/>
              </a:rPr>
              <a:t>）：</a:t>
            </a:r>
            <a:r>
              <a:rPr spc="-5" dirty="0">
                <a:sym typeface="+mn-ea"/>
              </a:rPr>
              <a:t>《乌托</a:t>
            </a:r>
            <a:r>
              <a:rPr dirty="0">
                <a:sym typeface="+mn-ea"/>
              </a:rPr>
              <a:t>邦》</a:t>
            </a:r>
            <a:endParaRPr dirty="0">
              <a:latin typeface="微软雅黑" panose="020B0503020204020204" charset="-122"/>
              <a:cs typeface="微软雅黑" panose="020B0503020204020204" charset="-122"/>
            </a:endParaRPr>
          </a:p>
          <a:p>
            <a:pPr marL="29210">
              <a:lnSpc>
                <a:spcPct val="100000"/>
              </a:lnSpc>
              <a:spcBef>
                <a:spcPts val="95"/>
              </a:spcBef>
            </a:pPr>
            <a:r>
              <a:rPr dirty="0">
                <a:sym typeface="+mn-ea"/>
              </a:rPr>
              <a:t>莫尔控诉了资本原始积累对农民残酷掠夺的罪恶，并向人们展示了一幅未来社会的美好画</a:t>
            </a:r>
            <a:r>
              <a:rPr spc="5" dirty="0">
                <a:sym typeface="+mn-ea"/>
              </a:rPr>
              <a:t>卷</a:t>
            </a:r>
            <a:r>
              <a:rPr spc="-5" dirty="0">
                <a:sym typeface="+mn-ea"/>
              </a:rPr>
              <a:t>——</a:t>
            </a:r>
            <a:r>
              <a:rPr dirty="0">
                <a:sym typeface="+mn-ea"/>
              </a:rPr>
              <a:t>以公有制为基础，没有私有财 </a:t>
            </a:r>
            <a:r>
              <a:rPr spc="-5" dirty="0">
                <a:sym typeface="+mn-ea"/>
              </a:rPr>
              <a:t>产和剥削现象，人们有计划地从事生产，城乡之间没有对立，不需 </a:t>
            </a:r>
            <a:r>
              <a:rPr dirty="0">
                <a:sym typeface="+mn-ea"/>
              </a:rPr>
              <a:t>要商品、货币和市场，产品按需分配。</a:t>
            </a:r>
            <a:endParaRPr lang="zh-CN" altLang="en-US"/>
          </a:p>
        </p:txBody>
      </p:sp>
      <p:sp>
        <p:nvSpPr>
          <p:cNvPr id="12" name="内容占位符 11"/>
          <p:cNvSpPr>
            <a:spLocks noGrp="1"/>
          </p:cNvSpPr>
          <p:nvPr>
            <p:ph sz="half" idx="3"/>
          </p:nvPr>
        </p:nvSpPr>
        <p:spPr>
          <a:xfrm>
            <a:off x="6654800" y="2000885"/>
            <a:ext cx="5303520" cy="4160520"/>
          </a:xfrm>
        </p:spPr>
        <p:txBody>
          <a:bodyPr/>
          <a:p>
            <a:pPr marL="29210">
              <a:lnSpc>
                <a:spcPct val="100000"/>
              </a:lnSpc>
              <a:spcBef>
                <a:spcPts val="95"/>
              </a:spcBef>
            </a:pPr>
            <a:r>
              <a:rPr spc="-5" dirty="0">
                <a:sym typeface="+mn-ea"/>
              </a:rPr>
              <a:t>1602</a:t>
            </a:r>
            <a:r>
              <a:rPr dirty="0">
                <a:sym typeface="+mn-ea"/>
              </a:rPr>
              <a:t>年，意大利的</a:t>
            </a:r>
            <a:r>
              <a:rPr b="1" dirty="0">
                <a:sym typeface="+mn-ea"/>
              </a:rPr>
              <a:t>康帕内拉</a:t>
            </a:r>
            <a:r>
              <a:rPr lang="zh-CN" b="1" dirty="0">
                <a:sym typeface="+mn-ea"/>
              </a:rPr>
              <a:t>：</a:t>
            </a:r>
            <a:r>
              <a:rPr dirty="0">
                <a:sym typeface="+mn-ea"/>
              </a:rPr>
              <a:t>《太阳城》</a:t>
            </a:r>
            <a:endParaRPr dirty="0">
              <a:latin typeface="微软雅黑" panose="020B0503020204020204" charset="-122"/>
              <a:cs typeface="微软雅黑" panose="020B0503020204020204" charset="-122"/>
            </a:endParaRPr>
          </a:p>
          <a:p>
            <a:pPr marL="29210">
              <a:lnSpc>
                <a:spcPct val="100000"/>
              </a:lnSpc>
              <a:spcBef>
                <a:spcPts val="95"/>
              </a:spcBef>
            </a:pPr>
            <a:r>
              <a:rPr dirty="0">
                <a:sym typeface="+mn-ea"/>
              </a:rPr>
              <a:t>他控</a:t>
            </a:r>
            <a:r>
              <a:rPr spc="-5" dirty="0">
                <a:sym typeface="+mn-ea"/>
              </a:rPr>
              <a:t>诉了私有制的罪恶，认为贫穷和财富是一切丑行的祸根，他设计了 </a:t>
            </a:r>
            <a:r>
              <a:rPr dirty="0">
                <a:sym typeface="+mn-ea"/>
              </a:rPr>
              <a:t>一种人人参加劳动、共享劳动成果、没有私有财产的制度。</a:t>
            </a:r>
            <a:endParaRPr dirty="0">
              <a:sym typeface="+mn-ea"/>
            </a:endParaRPr>
          </a:p>
          <a:p>
            <a:pPr marL="29210">
              <a:lnSpc>
                <a:spcPct val="100000"/>
              </a:lnSpc>
              <a:spcBef>
                <a:spcPts val="95"/>
              </a:spcBef>
            </a:pPr>
            <a:endParaRPr lang="zh-CN" altLang="en-US"/>
          </a:p>
          <a:p>
            <a:pPr marL="29210">
              <a:lnSpc>
                <a:spcPct val="100000"/>
              </a:lnSpc>
              <a:spcBef>
                <a:spcPts val="95"/>
              </a:spcBef>
            </a:pPr>
            <a:r>
              <a:rPr lang="zh-CN" altLang="en-US" sz="2400" b="1" dirty="0">
                <a:sym typeface="+mn-ea"/>
              </a:rPr>
              <a:t>这两部著作成为人类历史上第一次揭露资本主义原始积累的罪恶、阐述空想社会主义基本思想的姊妹篇。</a:t>
            </a:r>
            <a:endParaRPr lang="zh-CN" altLang="en-US" sz="2400" b="1" dirty="0">
              <a:sym typeface="+mn-ea"/>
            </a:endParaRPr>
          </a:p>
        </p:txBody>
      </p:sp>
      <p:sp>
        <p:nvSpPr>
          <p:cNvPr id="3" name="object 3"/>
          <p:cNvSpPr/>
          <p:nvPr/>
        </p:nvSpPr>
        <p:spPr>
          <a:xfrm>
            <a:off x="0" y="6374891"/>
            <a:ext cx="12192000" cy="483234"/>
          </a:xfrm>
          <a:custGeom>
            <a:avLst/>
            <a:gdLst/>
            <a:ahLst/>
            <a:cxnLst/>
            <a:rect l="l" t="t" r="r" b="b"/>
            <a:pathLst>
              <a:path w="12192000" h="483234">
                <a:moveTo>
                  <a:pt x="12191999" y="0"/>
                </a:moveTo>
                <a:lnTo>
                  <a:pt x="0" y="0"/>
                </a:lnTo>
                <a:lnTo>
                  <a:pt x="0" y="483106"/>
                </a:lnTo>
                <a:lnTo>
                  <a:pt x="12191999" y="483106"/>
                </a:lnTo>
                <a:lnTo>
                  <a:pt x="12191999" y="0"/>
                </a:lnTo>
                <a:close/>
              </a:path>
            </a:pathLst>
          </a:custGeom>
          <a:solidFill>
            <a:srgbClr val="0F243E"/>
          </a:solidFill>
        </p:spPr>
        <p:txBody>
          <a:bodyPr wrap="square" lIns="0" tIns="0" rIns="0" bIns="0" rtlCol="0"/>
          <a:lstStyle/>
          <a:p/>
        </p:txBody>
      </p:sp>
      <p:sp>
        <p:nvSpPr>
          <p:cNvPr id="5" name="object 5"/>
          <p:cNvSpPr txBox="1">
            <a:spLocks noGrp="1"/>
          </p:cNvSpPr>
          <p:nvPr>
            <p:ph type="title"/>
          </p:nvPr>
        </p:nvSpPr>
        <p:spPr>
          <a:xfrm>
            <a:off x="615315" y="63500"/>
            <a:ext cx="5385435" cy="504825"/>
          </a:xfrm>
          <a:prstGeom prst="rect">
            <a:avLst/>
          </a:prstGeom>
        </p:spPr>
        <p:txBody>
          <a:bodyPr vert="horz" wrap="square" lIns="0" tIns="12700" rIns="0" bIns="0" rtlCol="0">
            <a:spAutoFit/>
          </a:bodyPr>
          <a:lstStyle/>
          <a:p>
            <a:pPr marL="12700">
              <a:lnSpc>
                <a:spcPct val="100000"/>
              </a:lnSpc>
              <a:spcBef>
                <a:spcPts val="100"/>
              </a:spcBef>
            </a:pPr>
            <a:r>
              <a:rPr dirty="0"/>
              <a:t>一、社会主义从空想到</a:t>
            </a:r>
            <a:r>
              <a:rPr spc="-15" dirty="0"/>
              <a:t>科</a:t>
            </a:r>
            <a:r>
              <a:rPr dirty="0"/>
              <a:t>学</a:t>
            </a:r>
            <a:endParaRPr dirty="0"/>
          </a:p>
        </p:txBody>
      </p:sp>
      <p:sp>
        <p:nvSpPr>
          <p:cNvPr id="7" name="object 7"/>
          <p:cNvSpPr txBox="1"/>
          <p:nvPr/>
        </p:nvSpPr>
        <p:spPr>
          <a:xfrm>
            <a:off x="6591427" y="6366702"/>
            <a:ext cx="1090930" cy="448310"/>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第一节</a:t>
            </a:r>
            <a:endParaRPr sz="2800">
              <a:latin typeface="PMingLiU" panose="02020500000000000000" charset="-120"/>
              <a:cs typeface="PMingLiU" panose="02020500000000000000" charset="-120"/>
            </a:endParaRPr>
          </a:p>
        </p:txBody>
      </p:sp>
      <p:sp>
        <p:nvSpPr>
          <p:cNvPr id="8" name="object 8"/>
          <p:cNvSpPr txBox="1"/>
          <p:nvPr/>
        </p:nvSpPr>
        <p:spPr>
          <a:xfrm>
            <a:off x="7867015" y="6366702"/>
            <a:ext cx="4286885" cy="448310"/>
          </a:xfrm>
          <a:prstGeom prst="rect">
            <a:avLst/>
          </a:prstGeom>
        </p:spPr>
        <p:txBody>
          <a:bodyPr vert="horz" wrap="square" lIns="0" tIns="17780" rIns="0" bIns="0" rtlCol="0">
            <a:spAutoFit/>
          </a:bodyPr>
          <a:lstStyle/>
          <a:p>
            <a:pPr marL="12700">
              <a:lnSpc>
                <a:spcPct val="100000"/>
              </a:lnSpc>
              <a:spcBef>
                <a:spcPts val="140"/>
              </a:spcBef>
            </a:pPr>
            <a:r>
              <a:rPr sz="2800" spc="-5" dirty="0">
                <a:solidFill>
                  <a:srgbClr val="FFFFFF"/>
                </a:solidFill>
                <a:latin typeface="PMingLiU" panose="02020500000000000000" charset="-120"/>
                <a:cs typeface="PMingLiU" panose="02020500000000000000" charset="-120"/>
              </a:rPr>
              <a:t>社会主义五百年的历史进程</a:t>
            </a:r>
            <a:endParaRPr sz="2800">
              <a:latin typeface="PMingLiU" panose="02020500000000000000" charset="-120"/>
              <a:cs typeface="PMingLiU" panose="02020500000000000000" charset="-120"/>
            </a:endParaRPr>
          </a:p>
        </p:txBody>
      </p:sp>
      <p:sp>
        <p:nvSpPr>
          <p:cNvPr id="6" name="object 6"/>
          <p:cNvSpPr txBox="1"/>
          <p:nvPr/>
        </p:nvSpPr>
        <p:spPr>
          <a:xfrm>
            <a:off x="191770" y="765810"/>
            <a:ext cx="11249660" cy="885825"/>
          </a:xfrm>
          <a:prstGeom prst="rect">
            <a:avLst/>
          </a:prstGeom>
        </p:spPr>
        <p:txBody>
          <a:bodyPr vert="horz" wrap="square" lIns="0" tIns="12065" rIns="0" bIns="0" rtlCol="0">
            <a:spAutoFit/>
          </a:bodyPr>
          <a:lstStyle/>
          <a:p>
            <a:pPr marL="29210">
              <a:lnSpc>
                <a:spcPct val="100000"/>
              </a:lnSpc>
              <a:spcBef>
                <a:spcPts val="95"/>
              </a:spcBef>
            </a:pPr>
            <a:r>
              <a:rPr lang="en-US" altLang="zh-CN" sz="2800" b="1" dirty="0">
                <a:latin typeface="黑体" panose="02010609060101010101" charset="-122"/>
                <a:ea typeface="黑体" panose="02010609060101010101" charset="-122"/>
                <a:sym typeface="+mn-ea"/>
              </a:rPr>
              <a:t>1</a:t>
            </a:r>
            <a:r>
              <a:rPr lang="zh-CN" altLang="en-US" sz="2800" b="1" dirty="0">
                <a:latin typeface="黑体" panose="02010609060101010101" charset="-122"/>
                <a:ea typeface="黑体" panose="02010609060101010101" charset="-122"/>
                <a:sym typeface="+mn-ea"/>
              </a:rPr>
              <a:t>、16</a:t>
            </a:r>
            <a:r>
              <a:rPr lang="en-US" altLang="zh-CN" sz="2800" b="1" dirty="0">
                <a:latin typeface="黑体" panose="02010609060101010101" charset="-122"/>
                <a:ea typeface="黑体" panose="02010609060101010101" charset="-122"/>
                <a:sym typeface="+mn-ea"/>
              </a:rPr>
              <a:t>-</a:t>
            </a:r>
            <a:r>
              <a:rPr lang="zh-CN" altLang="en-US" sz="2800" b="1" dirty="0">
                <a:latin typeface="黑体" panose="02010609060101010101" charset="-122"/>
                <a:ea typeface="黑体" panose="02010609060101010101" charset="-122"/>
                <a:sym typeface="+mn-ea"/>
              </a:rPr>
              <a:t>17世纪</a:t>
            </a:r>
            <a:r>
              <a:rPr lang="zh-CN" altLang="en-US" sz="2800" b="1" dirty="0">
                <a:solidFill>
                  <a:srgbClr val="DF760D"/>
                </a:solidFill>
                <a:ea typeface="华文新魏" pitchFamily="2" charset="-122"/>
                <a:sym typeface="+mn-ea"/>
              </a:rPr>
              <a:t>资本主义产生和资产阶级形成时期的空想社会主义</a:t>
            </a:r>
            <a:endParaRPr lang="zh-CN" altLang="en-US" sz="2800" b="1" dirty="0">
              <a:solidFill>
                <a:srgbClr val="DF760D"/>
              </a:solidFill>
              <a:ea typeface="华文新魏" pitchFamily="2" charset="-122"/>
              <a:sym typeface="+mn-ea"/>
            </a:endParaRPr>
          </a:p>
          <a:p>
            <a:pPr marL="29210">
              <a:lnSpc>
                <a:spcPct val="100000"/>
              </a:lnSpc>
              <a:spcBef>
                <a:spcPts val="95"/>
              </a:spcBef>
            </a:pPr>
            <a:r>
              <a:rPr lang="zh-CN" altLang="en-US" sz="2800" b="1" dirty="0">
                <a:solidFill>
                  <a:srgbClr val="FF0000"/>
                </a:solidFill>
                <a:ea typeface="华文新魏" pitchFamily="2" charset="-122"/>
                <a:sym typeface="+mn-ea"/>
              </a:rPr>
              <a:t>（空想社会主义思想的第一座高峰）</a:t>
            </a:r>
            <a:endParaRPr sz="2400">
              <a:latin typeface="微软雅黑" panose="020B0503020204020204" charset="-122"/>
              <a:cs typeface="微软雅黑" panose="020B0503020204020204" charset="-122"/>
            </a:endParaRPr>
          </a:p>
        </p:txBody>
      </p:sp>
      <p:pic>
        <p:nvPicPr>
          <p:cNvPr id="9" name="图片 8" descr="logo"/>
          <p:cNvPicPr>
            <a:picLocks noChangeAspect="1"/>
          </p:cNvPicPr>
          <p:nvPr/>
        </p:nvPicPr>
        <p:blipFill>
          <a:blip r:embed="rId2"/>
          <a:stretch>
            <a:fillRect/>
          </a:stretch>
        </p:blipFill>
        <p:spPr>
          <a:xfrm>
            <a:off x="10427970" y="161925"/>
            <a:ext cx="1764030" cy="415290"/>
          </a:xfrm>
          <a:prstGeom prst="rect">
            <a:avLst/>
          </a:prstGeom>
        </p:spPr>
      </p:pic>
    </p:spTree>
  </p:cSld>
  <p:clrMapOvr>
    <a:masterClrMapping/>
  </p:clrMapOvr>
</p:sld>
</file>

<file path=ppt/tags/tag1.xml><?xml version="1.0" encoding="utf-8"?>
<p:tagLst xmlns:p="http://schemas.openxmlformats.org/presentationml/2006/main">
  <p:tag name="KSO_WM_UNIT_VALUE" val="1565*1372"/>
  <p:tag name="KSO_WM_UNIT_HIGHLIGHT" val="0"/>
  <p:tag name="KSO_WM_UNIT_COMPATIBLE" val="0"/>
  <p:tag name="KSO_WM_UNIT_DIAGRAM_ISNUMVISUAL" val="0"/>
  <p:tag name="KSO_WM_UNIT_DIAGRAM_ISREFERUNIT" val="0"/>
  <p:tag name="KSO_WM_UNIT_TYPE" val="d"/>
  <p:tag name="KSO_WM_UNIT_INDEX" val="1"/>
  <p:tag name="KSO_WM_UNIT_ID" val="diagram20200419_1*d*1"/>
  <p:tag name="KSO_WM_TEMPLATE_CATEGORY" val="diagram"/>
  <p:tag name="KSO_WM_TEMPLATE_INDEX" val="20200419"/>
  <p:tag name="KSO_WM_UNIT_LAYERLEVEL" val="1"/>
  <p:tag name="KSO_WM_TAG_VERSION" val="1.0"/>
  <p:tag name="KSO_WM_BEAUTIFY_FLAG" val="#wm#"/>
  <p:tag name="KSO_WM_UNIT_BLOCK" val="0"/>
  <p:tag name="KSO_WM_UNIT_PLACING_PICTURE" val="43584.8262112963"/>
  <p:tag name="KSO_WM_UNIT_PLACING_PICTURE_INFO" val="{&quot;full_picture&quot;:false,&quot;last_crop_picture&quot;:&quot;1-1&quot;,&quot;selected&quot;:&quot;1-1&quot;}"/>
</p:tagLst>
</file>

<file path=ppt/tags/tag10.xml><?xml version="1.0" encoding="utf-8"?>
<p:tagLst xmlns:p="http://schemas.openxmlformats.org/presentationml/2006/main">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SUBTYPE" val="f"/>
  <p:tag name="KSO_WM_UNIT_TYPE" val="ζ_i"/>
  <p:tag name="KSO_WM_UNIT_INDEX" val="1_2"/>
  <p:tag name="KSO_WM_UNIT_ID" val="diagram20200548_1*ζ_i*1_2"/>
  <p:tag name="KSO_WM_TEMPLATE_CATEGORY" val="diagram"/>
  <p:tag name="KSO_WM_TEMPLATE_INDEX" val="20200548"/>
  <p:tag name="KSO_WM_UNIT_LAYERLEVEL" val="1_1"/>
  <p:tag name="KSO_WM_TAG_VERSION" val="1.0"/>
  <p:tag name="KSO_WM_BEAUTIFY_FLAG" val="#wm#"/>
  <p:tag name="KSO_WM_UNIT_LINE_FORE_SCHEMECOLOR_INDEX" val="14"/>
  <p:tag name="KSO_WM_UNIT_LINE_FILL_TYPE" val="2"/>
  <p:tag name="KSO_WM_UNIT_USESOURCEFORMAT_APPLY" val="1"/>
</p:tagLst>
</file>

<file path=ppt/tags/tag11.xml><?xml version="1.0" encoding="utf-8"?>
<p:tagLst xmlns:p="http://schemas.openxmlformats.org/presentationml/2006/main">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1_4"/>
  <p:tag name="KSO_WM_UNIT_ID" val="diagram20200548_1*ζ_i*1_4"/>
  <p:tag name="KSO_WM_TEMPLATE_CATEGORY" val="diagram"/>
  <p:tag name="KSO_WM_TEMPLATE_INDEX" val="20200548"/>
  <p:tag name="KSO_WM_UNIT_LAYERLEVEL" val="1_1"/>
  <p:tag name="KSO_WM_TAG_VERSION" val="1.0"/>
  <p:tag name="KSO_WM_BEAUTIFY_FLAG" val="#wm#"/>
  <p:tag name="KSO_WM_UNIT_SUBTYPE" val="f"/>
  <p:tag name="KSO_WM_UNIT_LINE_FORE_SCHEMECOLOR_INDEX" val="14"/>
  <p:tag name="KSO_WM_UNIT_LINE_FILL_TYPE" val="2"/>
  <p:tag name="KSO_WM_UNIT_TEXT_FILL_FORE_SCHEMECOLOR_INDEX" val="13"/>
  <p:tag name="KSO_WM_UNIT_TEXT_FILL_TYPE" val="1"/>
  <p:tag name="KSO_WM_UNIT_USESOURCEFORMAT_APPLY" val="1"/>
</p:tagLst>
</file>

<file path=ppt/tags/tag12.xml><?xml version="1.0" encoding="utf-8"?>
<p:tagLst xmlns:p="http://schemas.openxmlformats.org/presentationml/2006/main">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1_6"/>
  <p:tag name="KSO_WM_UNIT_ID" val="diagram20200548_1*ζ_i*1_6"/>
  <p:tag name="KSO_WM_TEMPLATE_CATEGORY" val="diagram"/>
  <p:tag name="KSO_WM_TEMPLATE_INDEX" val="20200548"/>
  <p:tag name="KSO_WM_UNIT_LAYERLEVEL" val="1_1"/>
  <p:tag name="KSO_WM_TAG_VERSION" val="1.0"/>
  <p:tag name="KSO_WM_BEAUTIFY_FLAG" val="#wm#"/>
  <p:tag name="KSO_WM_UNIT_SUBTYPE" val="f"/>
  <p:tag name="KSO_WM_UNIT_LINE_FORE_SCHEMECOLOR_INDEX" val="14"/>
  <p:tag name="KSO_WM_UNIT_LINE_FILL_TYPE" val="2"/>
  <p:tag name="KSO_WM_UNIT_TEXT_FILL_FORE_SCHEMECOLOR_INDEX" val="13"/>
  <p:tag name="KSO_WM_UNIT_TEXT_FILL_TYPE" val="1"/>
  <p:tag name="KSO_WM_UNIT_USESOURCEFORMAT_APPLY" val="1"/>
</p:tagLst>
</file>

<file path=ppt/tags/tag13.xml><?xml version="1.0" encoding="utf-8"?>
<p:tagLst xmlns:p="http://schemas.openxmlformats.org/presentationml/2006/main">
  <p:tag name="KSO_WM_SLIDE_ID" val="diagram20200548_1"/>
  <p:tag name="KSO_WM_TEMPLATE_SUBCATEGORY" val="10"/>
  <p:tag name="KSO_WM_SLIDE_TYPE" val="text"/>
  <p:tag name="KSO_WM_SLIDE_SUBTYPE" val="picTxt"/>
  <p:tag name="KSO_WM_SLIDE_ITEM_CNT" val="3"/>
  <p:tag name="KSO_WM_SLIDE_INDEX" val="1"/>
  <p:tag name="KSO_WM_SLIDE_SIZE" val="369.165*612.713"/>
  <p:tag name="KSO_WM_SLIDE_POSITION" val="73.4995*-39.3572"/>
  <p:tag name="KSO_WM_DIAGRAM_GROUP_CODE" val="ζ1-1"/>
  <p:tag name="KSO_WM_SLIDE_DIAGTYPE" val="ζ"/>
  <p:tag name="KSO_WM_TAG_VERSION" val="1.0"/>
  <p:tag name="KSO_WM_BEAUTIFY_FLAG" val="#wm#"/>
  <p:tag name="KSO_WM_TEMPLATE_CATEGORY" val="diagram"/>
  <p:tag name="KSO_WM_TEMPLATE_INDEX" val="20200548"/>
  <p:tag name="KSO_WM_SLIDE_LAYOUT" val="a_f_ζ"/>
  <p:tag name="KSO_WM_SLIDE_LAYOUT_CNT" val="1_5_1"/>
  <p:tag name="KSO_WM_UNIT_FLASH_PICTURE_TYPE" val="2"/>
</p:tagLst>
</file>

<file path=ppt/tags/tag14.xml><?xml version="1.0" encoding="utf-8"?>
<p:tagLst xmlns:p="http://schemas.openxmlformats.org/presentationml/2006/main">
  <p:tag name="KSO_WM_UNIT_VALUE" val="1903*1069"/>
  <p:tag name="KSO_WM_UNIT_HIGHLIGHT" val="0"/>
  <p:tag name="KSO_WM_UNIT_COMPATIBLE" val="0"/>
  <p:tag name="KSO_WM_UNIT_DIAGRAM_ISNUMVISUAL" val="0"/>
  <p:tag name="KSO_WM_UNIT_DIAGRAM_ISREFERUNIT" val="0"/>
  <p:tag name="KSO_WM_UNIT_TYPE" val="d"/>
  <p:tag name="KSO_WM_UNIT_INDEX" val="1"/>
  <p:tag name="KSO_WM_UNIT_ID" val="diagram20200426_1*d*1"/>
  <p:tag name="KSO_WM_TEMPLATE_CATEGORY" val="diagram"/>
  <p:tag name="KSO_WM_TEMPLATE_INDEX" val="20200426"/>
  <p:tag name="KSO_WM_UNIT_LAYERLEVEL" val="1"/>
  <p:tag name="KSO_WM_TAG_VERSION" val="1.0"/>
  <p:tag name="KSO_WM_BEAUTIFY_FLAG" val="#wm#"/>
  <p:tag name="KSO_WM_UNIT_BLOCK" val="0"/>
  <p:tag name="KSO_WM_UNIT_PLACING_PICTURE" val="43584.8474338773"/>
  <p:tag name="KSO_WM_UNIT_PLACING_PICTURE_INFO" val="{&quot;full_picture&quot;:false,&quot;last_crop_picture&quot;:&quot;1-1&quot;,&quot;selected&quot;:&quot;1-1&quot;}"/>
</p:tagLst>
</file>

<file path=ppt/tags/tag15.xml><?xml version="1.0" encoding="utf-8"?>
<p:tagLst xmlns:p="http://schemas.openxmlformats.org/presentationml/2006/main">
  <p:tag name="KSO_WM_UNIT_PRESET_TEXT" val="点击输入正文"/>
  <p:tag name="KSO_WM_UNIT_NOCLEAR" val="0"/>
  <p:tag name="KSO_WM_UNIT_SHOW_EDIT_AREA_INDICATION" val="1"/>
  <p:tag name="KSO_WM_UNIT_VALUE" val="150"/>
  <p:tag name="KSO_WM_UNIT_HIGHLIGHT" val="0"/>
  <p:tag name="KSO_WM_UNIT_COMPATIBLE" val="0"/>
  <p:tag name="KSO_WM_UNIT_DIAGRAM_ISNUMVISUAL" val="0"/>
  <p:tag name="KSO_WM_UNIT_DIAGRAM_ISREFERUNIT" val="0"/>
  <p:tag name="KSO_WM_UNIT_TYPE" val="f"/>
  <p:tag name="KSO_WM_UNIT_INDEX" val="1"/>
  <p:tag name="KSO_WM_UNIT_ID" val="diagram20200426_1*f*1"/>
  <p:tag name="KSO_WM_TEMPLATE_CATEGORY" val="diagram"/>
  <p:tag name="KSO_WM_TEMPLATE_INDEX" val="20200426"/>
  <p:tag name="KSO_WM_UNIT_LAYERLEVEL" val="1"/>
  <p:tag name="KSO_WM_TAG_VERSION" val="1.0"/>
  <p:tag name="KSO_WM_BEAUTIFY_FLAG" val="#wm#"/>
  <p:tag name="KSO_WM_UNIT_DEFAULT_FONT" val="ZW2"/>
  <p:tag name="KSO_WM_UNIT_BLOCK" val="0"/>
</p:tagLst>
</file>

<file path=ppt/tags/tag16.xml><?xml version="1.0" encoding="utf-8"?>
<p:tagLst xmlns:p="http://schemas.openxmlformats.org/presentationml/2006/main">
  <p:tag name="KSO_WM_SLIDE_ID" val="diagram20200426_1"/>
  <p:tag name="KSO_WM_TEMPLATE_SUBCATEGORY" val="0"/>
  <p:tag name="KSO_WM_SLIDE_TYPE" val="text"/>
  <p:tag name="KSO_WM_SLIDE_SUBTYPE" val="picTxt"/>
  <p:tag name="KSO_WM_SLIDE_ITEM_CNT" val="0"/>
  <p:tag name="KSO_WM_SLIDE_INDEX" val="1"/>
  <p:tag name="KSO_WM_UNIT_SHOW_EDIT_AREA_INDICATION" val="1"/>
  <p:tag name="KSO_WM_SLIDE_SIZE" val="909*539"/>
  <p:tag name="KSO_WM_SLIDE_POSITION" val="0*0"/>
  <p:tag name="KSO_WM_TAG_VERSION" val="1.0"/>
  <p:tag name="KSO_WM_BEAUTIFY_FLAG" val="#wm#"/>
  <p:tag name="KSO_WM_TEMPLATE_CATEGORY" val="diagram"/>
  <p:tag name="KSO_WM_TEMPLATE_INDEX" val="20200426"/>
  <p:tag name="KSO_WM_SLIDE_LAYOUT" val="a_d_f"/>
  <p:tag name="KSO_WM_SLIDE_LAYOUT_CNT" val="1_1_1"/>
  <p:tag name="KSO_WM_SLIDE_LAYOUT_INFO" val="{&quot;direction&quot;:1,&quot;horizontalAlign&quot;:-1,&quot;verticalAlign&quot;:-1,&quot;type&quot;:0,&quot;diagramDirection&quot;:0,&quot;canSetOverLayout&quot;:0,&quot;isOverLayout&quot;:0,&quot;normalSize&quot;:{&quot;size1&quot;:36.7},&quot;minSize&quot;:{&quot;size1&quot;:36.7},&quot;maxSize&quot;:{&quot;size1&quot;:59.8},&quot;backgroundInfo&quot;:[{&quot;type&quot;:&quot;general&quot;,&quot;left&quot;:0.0,&quot;top&quot;:0.0,&quot;right&quot;:0.0,&quot;bottom&quot;:0.0}],&quot;subLayout&quot;:[{&quot;direction&quot;:0,&quot;horizontalAlign&quot;:0,&quot;verticalAlign&quot;:1,&quot;type&quot;:1,&quot;diagramDirection&quot;:0,&quot;canSetOverLayout&quot;:1,&quot;isOverLayout&quot;:1,&quot;margin&quot;:{&quot;left&quot;:0.0,&quot;top&quot;:1.7,&quot;right&quot;:1.745,&quot;bottom&quot;:2.96},&quot;marginOverLayout&quot;:{&quot;left&quot;:0.0,&quot;top&quot;:0.0,&quot;right&quot;:1.745,&quot;bottom&quot;:0.0}},{&quot;direction&quot;:0,&quot;horizontalAlign&quot;:0,&quot;verticalAlign&quot;:1,&quot;type&quot;:0,&quot;diagramDirection&quot;:1,&quot;canSetOverLayout&quot;:0,&quot;isOverLayout&quot;:0,&quot;margin&quot;:{&quot;left&quot;:0.026,&quot;top&quot;:1.7,&quot;right&quot;:1.771,&quot;bottom&quot;:2.96}}]}"/>
  <p:tag name="KSO_WM_SLIDE_CAN_ADD_NAVIGATION" val="1"/>
  <p:tag name="KSO_WM_SLIDE_BACKGROUND" val="[general,&quot;general&quot;]"/>
  <p:tag name="KSO_WM_SLIDE_RATIO" val="1.777778"/>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i"/>
  <p:tag name="KSO_WM_UNIT_INDEX" val="1"/>
  <p:tag name="KSO_WM_UNIT_ID" val="crop20195019_1*i*1"/>
  <p:tag name="KSO_WM_TEMPLATE_CATEGORY" val="crop"/>
  <p:tag name="KSO_WM_TEMPLATE_INDEX" val="20195019"/>
  <p:tag name="KSO_WM_UNIT_LAYERLEVEL" val="1"/>
  <p:tag name="KSO_WM_TAG_VERSION" val="1.0"/>
  <p:tag name="KSO_WM_BEAUTIFY_FLAG" val="#wm#"/>
</p:tagLst>
</file>

<file path=ppt/tags/tag18.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14977222"/>
  <p:tag name="KSO_WM_UNIT_TYPE" val="ζ_h_i"/>
  <p:tag name="KSO_WM_UNIT_INDEX" val="1_1_1"/>
  <p:tag name="KSO_WM_UNIT_ID" val="crop20195019_1*ζ_h_i*1_1_1"/>
  <p:tag name="KSO_WM_TEMPLATE_CATEGORY" val="crop"/>
  <p:tag name="KSO_WM_TEMPLATE_INDEX" val="20195019"/>
  <p:tag name="KSO_WM_UNIT_LAYERLEVEL" val="1_1_1"/>
  <p:tag name="KSO_WM_TAG_VERSION" val="1.0"/>
  <p:tag name="KSO_WM_BEAUTIFY_FLAG" val="#wm#"/>
  <p:tag name="KSO_WM_UNIT_DIAGRAM_MODELTYPE" val="creativeCrop"/>
  <p:tag name="KSO_WM_CREATIVE_CROP_ORG_LEFT" val="626.254"/>
  <p:tag name="KSO_WM_CREATIVE_CROP_ORG_TOP" val="200.1"/>
  <p:tag name="KSO_WM_CREATIVE_CROP_ORG_WIDTH" val="216.387"/>
  <p:tag name="KSO_WM_CREATIVE_CROP_ORG_HEIGHT" val="152.95"/>
  <p:tag name="KSO_WM_CREATIVE_CROP_SHAPE_LEFT" val="780.65"/>
  <p:tag name="KSO_WM_CREATIVE_CROP_SHAPE_TOP" val="298.3"/>
  <p:tag name="KSO_WM_CREATIVE_CROP_SHAPE_WIDTH" val="40.2"/>
  <p:tag name="KSO_WM_CREATIVE_CROP_SHAPE_HEIGHT" val="40.2"/>
</p:tagLst>
</file>

<file path=ppt/tags/tag19.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14977222"/>
  <p:tag name="KSO_WM_UNIT_TYPE" val="ζ_h_i"/>
  <p:tag name="KSO_WM_UNIT_INDEX" val="1_1_2"/>
  <p:tag name="KSO_WM_UNIT_ID" val="crop20195019_1*ζ_h_i*1_1_2"/>
  <p:tag name="KSO_WM_TEMPLATE_CATEGORY" val="crop"/>
  <p:tag name="KSO_WM_TEMPLATE_INDEX" val="20195019"/>
  <p:tag name="KSO_WM_UNIT_LAYERLEVEL" val="1_1_1"/>
  <p:tag name="KSO_WM_TAG_VERSION" val="1.0"/>
  <p:tag name="KSO_WM_BEAUTIFY_FLAG" val="#wm#"/>
  <p:tag name="KSO_WM_UNIT_DIAGRAM_MODELTYPE" val="creativeCrop"/>
  <p:tag name="KSO_WM_CREATIVE_CROP_ORG_LEFT" val="626.254"/>
  <p:tag name="KSO_WM_CREATIVE_CROP_ORG_TOP" val="200.1"/>
  <p:tag name="KSO_WM_CREATIVE_CROP_ORG_WIDTH" val="216.387"/>
  <p:tag name="KSO_WM_CREATIVE_CROP_ORG_HEIGHT" val="152.95"/>
  <p:tag name="KSO_WM_CREATIVE_CROP_SHAPE_LEFT" val="762.05"/>
  <p:tag name="KSO_WM_CREATIVE_CROP_SHAPE_TOP" val="199.5"/>
  <p:tag name="KSO_WM_CREATIVE_CROP_SHAPE_WIDTH" val="92.45"/>
  <p:tag name="KSO_WM_CREATIVE_CROP_SHAPE_HEIGHT" val="92.45"/>
</p:tagLst>
</file>

<file path=ppt/tags/tag2.xml><?xml version="1.0" encoding="utf-8"?>
<p:tagLst xmlns:p="http://schemas.openxmlformats.org/presentationml/2006/main">
  <p:tag name="KSO_WM_SLIDE_ID" val="diagram20200419_1"/>
  <p:tag name="KSO_WM_TEMPLATE_SUBCATEGORY" val="0"/>
  <p:tag name="KSO_WM_SLIDE_TYPE" val="text"/>
  <p:tag name="KSO_WM_SLIDE_SUBTYPE" val="picTxt"/>
  <p:tag name="KSO_WM_SLIDE_ITEM_CNT" val="0"/>
  <p:tag name="KSO_WM_SLIDE_INDEX" val="1"/>
  <p:tag name="KSO_WM_UNIT_SHOW_EDIT_AREA_INDICATION" val="1"/>
  <p:tag name="KSO_WM_SLIDE_SIZE" val="859*444"/>
  <p:tag name="KSO_WM_SLIDE_POSITION" val="52*47"/>
  <p:tag name="KSO_WM_TAG_VERSION" val="1.0"/>
  <p:tag name="KSO_WM_BEAUTIFY_FLAG" val="#wm#"/>
  <p:tag name="KSO_WM_TEMPLATE_CATEGORY" val="diagram"/>
  <p:tag name="KSO_WM_TEMPLATE_INDEX" val="20200419"/>
  <p:tag name="KSO_WM_SLIDE_LAYOUT" val="a_d_f"/>
  <p:tag name="KSO_WM_SLIDE_LAYOUT_CNT" val="1_1_1"/>
  <p:tag name="KSO_WM_SLIDE_LAYOUT_INFO" val="{&quot;direction&quot;:1,&quot;horizontalAlign&quot;:-1,&quot;verticalAlign&quot;:-1,&quot;type&quot;:0,&quot;diagramDirection&quot;:0,&quot;canSetOverLayout&quot;:0,&quot;isOverLayout&quot;:0,&quot;normalSize&quot;:{&quot;size1&quot;:54.4},&quot;minSize&quot;:{&quot;size1&quot;:47.7},&quot;maxSize&quot;:{&quot;size1&quot;:61.2},&quot;backgroundInfo&quot;:[{&quot;type&quot;:&quot;general&quot;,&quot;left&quot;:0.0,&quot;top&quot;:0.0,&quot;right&quot;:0.0,&quot;bottom&quot;:0.0},{&quot;type&quot;:&quot;frame&quot;,&quot;left&quot;:0.0,&quot;top&quot;:0.0,&quot;right&quot;:0.0,&quot;bottom&quot;:0.0}],&quot;subLayout&quot;:[{&quot;direction&quot;:0,&quot;horizontalAlign&quot;:2,&quot;verticalAlign&quot;:1,&quot;type&quot;:0,&quot;diagramDirection&quot;:1,&quot;canSetOverLayout&quot;:0,&quot;isOverLayout&quot;:0,&quot;margin&quot;:{&quot;left&quot;:1.846,&quot;top&quot;:1.69,&quot;right&quot;:2.583,&quot;bottom&quot;:1.69}},{&quot;direction&quot;:0,&quot;horizontalAlign&quot;:0,&quot;verticalAlign&quot;:1,&quot;type&quot;:1,&quot;diagramDirection&quot;:0,&quot;canSetOverLayout&quot;:1,&quot;isOverLayout&quot;:0,&quot;margin&quot;:{&quot;left&quot;:0.026,&quot;top&quot;:1.69,&quot;right&quot;:1.707,&quot;bottom&quot;:1.69},&quot;marginOverLayout&quot;:{&quot;left&quot;:0.026,&quot;top&quot;:0.0,&quot;right&quot;:0.0,&quot;bottom&quot;:0.0}}]}"/>
  <p:tag name="KSO_WM_SLIDE_CAN_ADD_NAVIGATION" val="1"/>
  <p:tag name="KSO_WM_SLIDE_BACKGROUND" val="[general,&quot;general&quot;,&quot;frame&quot;]"/>
  <p:tag name="KSO_WM_SLIDE_RATIO" val="1.777778"/>
</p:tagLst>
</file>

<file path=ppt/tags/tag20.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14977222"/>
  <p:tag name="KSO_WM_UNIT_TYPE" val="ζ_h_i"/>
  <p:tag name="KSO_WM_UNIT_INDEX" val="1_1_3"/>
  <p:tag name="KSO_WM_UNIT_ID" val="crop20195019_1*ζ_h_i*1_1_3"/>
  <p:tag name="KSO_WM_TEMPLATE_CATEGORY" val="crop"/>
  <p:tag name="KSO_WM_TEMPLATE_INDEX" val="20195019"/>
  <p:tag name="KSO_WM_UNIT_LAYERLEVEL" val="1_1_1"/>
  <p:tag name="KSO_WM_TAG_VERSION" val="1.0"/>
  <p:tag name="KSO_WM_BEAUTIFY_FLAG" val="#wm#"/>
  <p:tag name="KSO_WM_UNIT_DIAGRAM_MODELTYPE" val="creativeCrop"/>
  <p:tag name="KSO_WM_CREATIVE_CROP_ORG_LEFT" val="626.254"/>
  <p:tag name="KSO_WM_CREATIVE_CROP_ORG_TOP" val="200.1"/>
  <p:tag name="KSO_WM_CREATIVE_CROP_ORG_WIDTH" val="216.387"/>
  <p:tag name="KSO_WM_CREATIVE_CROP_ORG_HEIGHT" val="152.95"/>
  <p:tag name="KSO_WM_CREATIVE_CROP_SHAPE_LEFT" val="655.8"/>
  <p:tag name="KSO_WM_CREATIVE_CROP_SHAPE_TOP" val="227.85"/>
  <p:tag name="KSO_WM_CREATIVE_CROP_SHAPE_WIDTH" val="49.75"/>
  <p:tag name="KSO_WM_CREATIVE_CROP_SHAPE_HEIGHT" val="64.5"/>
</p:tagLst>
</file>

<file path=ppt/tags/tag21.xml><?xml version="1.0" encoding="utf-8"?>
<p:tagLst xmlns:p="http://schemas.openxmlformats.org/presentationml/2006/main">
  <p:tag name="PA" val="v5.2.2"/>
  <p:tag name="PICTUREFILLRANGE" val="cd45d7ae-93af-4b16-9289-14bb56714440"/>
  <p:tag name="KSO_WM_UNIT_VALUE" val="1867*1919"/>
  <p:tag name="KSO_WM_UNIT_HIGHLIGHT" val="0"/>
  <p:tag name="KSO_WM_UNIT_COMPATIBLE" val="0"/>
  <p:tag name="KSO_WM_UNIT_DIAGRAM_ISNUMVISUAL" val="0"/>
  <p:tag name="KSO_WM_UNIT_DIAGRAM_ISREFERUNIT" val="0"/>
  <p:tag name="KSO_WM_DIAGRAM_GROUP_CODE" val="1514977222"/>
  <p:tag name="KSO_WM_UNIT_TYPE" val="ζ_h_d"/>
  <p:tag name="KSO_WM_UNIT_INDEX" val="1_1_1"/>
  <p:tag name="KSO_WM_UNIT_ID" val="crop20195019_1*ζ_h_d*1_1_1"/>
  <p:tag name="KSO_WM_TEMPLATE_CATEGORY" val="crop"/>
  <p:tag name="KSO_WM_TEMPLATE_INDEX" val="20195019"/>
  <p:tag name="KSO_WM_UNIT_LAYERLEVEL" val="1_1_1"/>
  <p:tag name="KSO_WM_TAG_VERSION" val="1.0"/>
  <p:tag name="KSO_WM_BEAUTIFY_FLAG" val="#wm#"/>
  <p:tag name="KSO_WM_UNIT_DIAGRAM_MODELTYPE" val="creativeCrop"/>
  <p:tag name="KSO_WM_CREATIVE_CROP_ORG_LEFT" val="626.254"/>
  <p:tag name="KSO_WM_CREATIVE_CROP_ORG_TOP" val="200.1"/>
  <p:tag name="KSO_WM_CREATIVE_CROP_ORG_WIDTH" val="216.387"/>
  <p:tag name="KSO_WM_CREATIVE_CROP_ORG_HEIGHT" val="152.95"/>
  <p:tag name="KSO_WM_CREATIVE_CROP_SHAPE_LEFT" val="655.8"/>
  <p:tag name="KSO_WM_CREATIVE_CROP_SHAPE_TOP" val="200.1"/>
  <p:tag name="KSO_WM_CREATIVE_CROP_SHAPE_WIDTH" val="157.25"/>
  <p:tag name="KSO_WM_CREATIVE_CROP_SHAPE_HEIGHT" val="152.95"/>
</p:tagLst>
</file>

<file path=ppt/tags/tag22.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14977222"/>
  <p:tag name="KSO_WM_UNIT_TYPE" val="ζ_h_i"/>
  <p:tag name="KSO_WM_UNIT_INDEX" val="1_1_4"/>
  <p:tag name="KSO_WM_UNIT_ID" val="crop20195019_1*ζ_h_i*1_1_4"/>
  <p:tag name="KSO_WM_TEMPLATE_CATEGORY" val="crop"/>
  <p:tag name="KSO_WM_TEMPLATE_INDEX" val="20195019"/>
  <p:tag name="KSO_WM_UNIT_LAYERLEVEL" val="1_1_1"/>
  <p:tag name="KSO_WM_TAG_VERSION" val="1.0"/>
  <p:tag name="KSO_WM_BEAUTIFY_FLAG" val="#wm#"/>
  <p:tag name="KSO_WM_UNIT_DIAGRAM_MODELTYPE" val="creativeCrop"/>
  <p:tag name="KSO_WM_CREATIVE_CROP_ORG_LEFT" val="626.254"/>
  <p:tag name="KSO_WM_CREATIVE_CROP_ORG_TOP" val="200.1"/>
  <p:tag name="KSO_WM_CREATIVE_CROP_ORG_WIDTH" val="216.387"/>
  <p:tag name="KSO_WM_CREATIVE_CROP_ORG_HEIGHT" val="152.95"/>
  <p:tag name="KSO_WM_CREATIVE_CROP_SHAPE_LEFT" val="644.85"/>
  <p:tag name="KSO_WM_CREATIVE_CROP_SHAPE_TOP" val="199.5"/>
  <p:tag name="KSO_WM_CREATIVE_CROP_SHAPE_WIDTH" val="187.25"/>
  <p:tag name="KSO_WM_CREATIVE_CROP_SHAPE_HEIGHT" val="155.95"/>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i"/>
  <p:tag name="KSO_WM_UNIT_INDEX" val="1"/>
  <p:tag name="KSO_WM_UNIT_ID" val="crop20195019_1*i*1"/>
  <p:tag name="KSO_WM_TEMPLATE_CATEGORY" val="crop"/>
  <p:tag name="KSO_WM_TEMPLATE_INDEX" val="20195019"/>
  <p:tag name="KSO_WM_UNIT_LAYERLEVEL" val="1"/>
  <p:tag name="KSO_WM_TAG_VERSION" val="1.0"/>
  <p:tag name="KSO_WM_BEAUTIFY_FLAG" val="#wm#"/>
</p:tagLst>
</file>

<file path=ppt/tags/tag24.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14977222"/>
  <p:tag name="KSO_WM_UNIT_TYPE" val="ζ_h_i"/>
  <p:tag name="KSO_WM_UNIT_INDEX" val="1_1_1"/>
  <p:tag name="KSO_WM_UNIT_ID" val="crop20195019_1*ζ_h_i*1_1_1"/>
  <p:tag name="KSO_WM_TEMPLATE_CATEGORY" val="crop"/>
  <p:tag name="KSO_WM_TEMPLATE_INDEX" val="20195019"/>
  <p:tag name="KSO_WM_UNIT_LAYERLEVEL" val="1_1_1"/>
  <p:tag name="KSO_WM_TAG_VERSION" val="1.0"/>
  <p:tag name="KSO_WM_BEAUTIFY_FLAG" val="#wm#"/>
  <p:tag name="KSO_WM_UNIT_DIAGRAM_MODELTYPE" val="creativeCrop"/>
  <p:tag name="KSO_WM_CREATIVE_CROP_ORG_LEFT" val="626.254"/>
  <p:tag name="KSO_WM_CREATIVE_CROP_ORG_TOP" val="200.1"/>
  <p:tag name="KSO_WM_CREATIVE_CROP_ORG_WIDTH" val="216.387"/>
  <p:tag name="KSO_WM_CREATIVE_CROP_ORG_HEIGHT" val="152.95"/>
  <p:tag name="KSO_WM_CREATIVE_CROP_SHAPE_LEFT" val="780.65"/>
  <p:tag name="KSO_WM_CREATIVE_CROP_SHAPE_TOP" val="298.3"/>
  <p:tag name="KSO_WM_CREATIVE_CROP_SHAPE_WIDTH" val="40.2"/>
  <p:tag name="KSO_WM_CREATIVE_CROP_SHAPE_HEIGHT" val="40.2"/>
</p:tagLst>
</file>

<file path=ppt/tags/tag25.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14977222"/>
  <p:tag name="KSO_WM_UNIT_TYPE" val="ζ_h_i"/>
  <p:tag name="KSO_WM_UNIT_INDEX" val="1_1_2"/>
  <p:tag name="KSO_WM_UNIT_ID" val="crop20195019_1*ζ_h_i*1_1_2"/>
  <p:tag name="KSO_WM_TEMPLATE_CATEGORY" val="crop"/>
  <p:tag name="KSO_WM_TEMPLATE_INDEX" val="20195019"/>
  <p:tag name="KSO_WM_UNIT_LAYERLEVEL" val="1_1_1"/>
  <p:tag name="KSO_WM_TAG_VERSION" val="1.0"/>
  <p:tag name="KSO_WM_BEAUTIFY_FLAG" val="#wm#"/>
  <p:tag name="KSO_WM_UNIT_DIAGRAM_MODELTYPE" val="creativeCrop"/>
  <p:tag name="KSO_WM_CREATIVE_CROP_ORG_LEFT" val="626.254"/>
  <p:tag name="KSO_WM_CREATIVE_CROP_ORG_TOP" val="200.1"/>
  <p:tag name="KSO_WM_CREATIVE_CROP_ORG_WIDTH" val="216.387"/>
  <p:tag name="KSO_WM_CREATIVE_CROP_ORG_HEIGHT" val="152.95"/>
  <p:tag name="KSO_WM_CREATIVE_CROP_SHAPE_LEFT" val="762.05"/>
  <p:tag name="KSO_WM_CREATIVE_CROP_SHAPE_TOP" val="199.5"/>
  <p:tag name="KSO_WM_CREATIVE_CROP_SHAPE_WIDTH" val="92.45"/>
  <p:tag name="KSO_WM_CREATIVE_CROP_SHAPE_HEIGHT" val="92.45"/>
</p:tagLst>
</file>

<file path=ppt/tags/tag26.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14977222"/>
  <p:tag name="KSO_WM_UNIT_TYPE" val="ζ_h_i"/>
  <p:tag name="KSO_WM_UNIT_INDEX" val="1_1_3"/>
  <p:tag name="KSO_WM_UNIT_ID" val="crop20195019_1*ζ_h_i*1_1_3"/>
  <p:tag name="KSO_WM_TEMPLATE_CATEGORY" val="crop"/>
  <p:tag name="KSO_WM_TEMPLATE_INDEX" val="20195019"/>
  <p:tag name="KSO_WM_UNIT_LAYERLEVEL" val="1_1_1"/>
  <p:tag name="KSO_WM_TAG_VERSION" val="1.0"/>
  <p:tag name="KSO_WM_BEAUTIFY_FLAG" val="#wm#"/>
  <p:tag name="KSO_WM_UNIT_DIAGRAM_MODELTYPE" val="creativeCrop"/>
  <p:tag name="KSO_WM_CREATIVE_CROP_ORG_LEFT" val="626.254"/>
  <p:tag name="KSO_WM_CREATIVE_CROP_ORG_TOP" val="200.1"/>
  <p:tag name="KSO_WM_CREATIVE_CROP_ORG_WIDTH" val="216.387"/>
  <p:tag name="KSO_WM_CREATIVE_CROP_ORG_HEIGHT" val="152.95"/>
  <p:tag name="KSO_WM_CREATIVE_CROP_SHAPE_LEFT" val="655.8"/>
  <p:tag name="KSO_WM_CREATIVE_CROP_SHAPE_TOP" val="227.85"/>
  <p:tag name="KSO_WM_CREATIVE_CROP_SHAPE_WIDTH" val="49.75"/>
  <p:tag name="KSO_WM_CREATIVE_CROP_SHAPE_HEIGHT" val="64.5"/>
</p:tagLst>
</file>

<file path=ppt/tags/tag27.xml><?xml version="1.0" encoding="utf-8"?>
<p:tagLst xmlns:p="http://schemas.openxmlformats.org/presentationml/2006/main">
  <p:tag name="PA" val="v5.2.2"/>
  <p:tag name="PICTUREFILLRANGE" val="cd45d7ae-93af-4b16-9289-14bb56714440"/>
  <p:tag name="KSO_WM_UNIT_VALUE" val="1867*1919"/>
  <p:tag name="KSO_WM_UNIT_HIGHLIGHT" val="0"/>
  <p:tag name="KSO_WM_UNIT_COMPATIBLE" val="0"/>
  <p:tag name="KSO_WM_UNIT_DIAGRAM_ISNUMVISUAL" val="0"/>
  <p:tag name="KSO_WM_UNIT_DIAGRAM_ISREFERUNIT" val="0"/>
  <p:tag name="KSO_WM_DIAGRAM_GROUP_CODE" val="1514977222"/>
  <p:tag name="KSO_WM_UNIT_TYPE" val="ζ_h_d"/>
  <p:tag name="KSO_WM_UNIT_INDEX" val="1_1_1"/>
  <p:tag name="KSO_WM_UNIT_ID" val="crop20195019_1*ζ_h_d*1_1_1"/>
  <p:tag name="KSO_WM_TEMPLATE_CATEGORY" val="crop"/>
  <p:tag name="KSO_WM_TEMPLATE_INDEX" val="20195019"/>
  <p:tag name="KSO_WM_UNIT_LAYERLEVEL" val="1_1_1"/>
  <p:tag name="KSO_WM_TAG_VERSION" val="1.0"/>
  <p:tag name="KSO_WM_BEAUTIFY_FLAG" val="#wm#"/>
  <p:tag name="KSO_WM_UNIT_DIAGRAM_MODELTYPE" val="creativeCrop"/>
  <p:tag name="KSO_WM_CREATIVE_CROP_ORG_LEFT" val="626.254"/>
  <p:tag name="KSO_WM_CREATIVE_CROP_ORG_TOP" val="200.1"/>
  <p:tag name="KSO_WM_CREATIVE_CROP_ORG_WIDTH" val="216.387"/>
  <p:tag name="KSO_WM_CREATIVE_CROP_ORG_HEIGHT" val="152.95"/>
  <p:tag name="KSO_WM_CREATIVE_CROP_SHAPE_LEFT" val="655.8"/>
  <p:tag name="KSO_WM_CREATIVE_CROP_SHAPE_TOP" val="200.1"/>
  <p:tag name="KSO_WM_CREATIVE_CROP_SHAPE_WIDTH" val="157.25"/>
  <p:tag name="KSO_WM_CREATIVE_CROP_SHAPE_HEIGHT" val="152.95"/>
</p:tagLst>
</file>

<file path=ppt/tags/tag28.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14977222"/>
  <p:tag name="KSO_WM_UNIT_TYPE" val="ζ_h_i"/>
  <p:tag name="KSO_WM_UNIT_INDEX" val="1_1_4"/>
  <p:tag name="KSO_WM_UNIT_ID" val="crop20195019_1*ζ_h_i*1_1_4"/>
  <p:tag name="KSO_WM_TEMPLATE_CATEGORY" val="crop"/>
  <p:tag name="KSO_WM_TEMPLATE_INDEX" val="20195019"/>
  <p:tag name="KSO_WM_UNIT_LAYERLEVEL" val="1_1_1"/>
  <p:tag name="KSO_WM_TAG_VERSION" val="1.0"/>
  <p:tag name="KSO_WM_BEAUTIFY_FLAG" val="#wm#"/>
  <p:tag name="KSO_WM_UNIT_DIAGRAM_MODELTYPE" val="creativeCrop"/>
  <p:tag name="KSO_WM_CREATIVE_CROP_ORG_LEFT" val="626.254"/>
  <p:tag name="KSO_WM_CREATIVE_CROP_ORG_TOP" val="200.1"/>
  <p:tag name="KSO_WM_CREATIVE_CROP_ORG_WIDTH" val="216.387"/>
  <p:tag name="KSO_WM_CREATIVE_CROP_ORG_HEIGHT" val="152.95"/>
  <p:tag name="KSO_WM_CREATIVE_CROP_SHAPE_LEFT" val="644.85"/>
  <p:tag name="KSO_WM_CREATIVE_CROP_SHAPE_TOP" val="199.5"/>
  <p:tag name="KSO_WM_CREATIVE_CROP_SHAPE_WIDTH" val="187.25"/>
  <p:tag name="KSO_WM_CREATIVE_CROP_SHAPE_HEIGHT" val="155.95"/>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i"/>
  <p:tag name="KSO_WM_UNIT_INDEX" val="2"/>
  <p:tag name="KSO_WM_UNIT_ID" val="diagram20200548_1*i*2"/>
  <p:tag name="KSO_WM_TEMPLATE_CATEGORY" val="diagram"/>
  <p:tag name="KSO_WM_TEMPLATE_INDEX" val="20200548"/>
  <p:tag name="KSO_WM_UNIT_LAYERLEVEL" val="1"/>
  <p:tag name="KSO_WM_TAG_VERSION" val="1.0"/>
  <p:tag name="KSO_WM_BEAUTIFY_FLAG" val="#wm#"/>
  <p:tag name="KSO_WM_UNIT_FILL_FORE_SCHEMECOLOR_INDEX" val="14"/>
  <p:tag name="KSO_WM_UNIT_FILL_TYPE" val="1"/>
  <p:tag name="KSO_WM_UNIT_TEXT_FILL_FORE_SCHEMECOLOR_INDEX" val="2"/>
  <p:tag name="KSO_WM_UNIT_TEXT_FILL_TYPE" val="1"/>
  <p:tag name="KSO_WM_UNIT_USESOURCEFORMAT_APPLY" val="1"/>
</p:tagLst>
</file>

<file path=ppt/tags/tag4.xml><?xml version="1.0" encoding="utf-8"?>
<p:tagLst xmlns:p="http://schemas.openxmlformats.org/presentationml/2006/main">
  <p:tag name="KSO_WM_UNIT_DIAGRAM_MODELTYPE" val="flashPicture"/>
  <p:tag name="KSO_WM_UNIT_VALUE" val="529*529"/>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diagram20200548_1*ζ_h_d*1_1_1"/>
  <p:tag name="KSO_WM_TEMPLATE_CATEGORY" val="diagram"/>
  <p:tag name="KSO_WM_TEMPLATE_INDEX" val="20200548"/>
  <p:tag name="KSO_WM_UNIT_LAYERLEVEL" val="1_1_1"/>
  <p:tag name="KSO_WM_TAG_VERSION" val="1.0"/>
  <p:tag name="KSO_WM_BEAUTIFY_FLAG" val="#wm#"/>
  <p:tag name="PA" val="v5.2.4"/>
  <p:tag name="RESOURCELIBID_ANIM" val="557083"/>
  <p:tag name="KSO_WM_UNIT_FLASH_PICTURE_RATE" val="2"/>
  <p:tag name="KSO_WM_UNIT_LINE_FORE_SCHEMECOLOR_INDEX" val="14"/>
  <p:tag name="KSO_WM_UNIT_LINE_FILL_TYPE" val="2"/>
  <p:tag name="KSO_WM_UNIT_SHADOW_SCHEMECOLOR_INDEX" val="13"/>
  <p:tag name="KSO_WM_UNIT_USESOURCEFORMAT_APPLY" val="1"/>
</p:tagLst>
</file>

<file path=ppt/tags/tag5.xml><?xml version="1.0" encoding="utf-8"?>
<p:tagLst xmlns:p="http://schemas.openxmlformats.org/presentationml/2006/main">
  <p:tag name="KSO_WM_UNIT_DIAGRAM_MODELTYPE" val="flashPicture"/>
  <p:tag name="KSO_WM_UNIT_VALUE" val="935*935"/>
  <p:tag name="KSO_WM_UNIT_HIGHLIGHT" val="0"/>
  <p:tag name="KSO_WM_UNIT_COMPATIBLE" val="0"/>
  <p:tag name="KSO_WM_UNIT_DIAGRAM_ISNUMVISUAL" val="0"/>
  <p:tag name="KSO_WM_UNIT_DIAGRAM_ISREFERUNIT" val="0"/>
  <p:tag name="KSO_WM_DIAGRAM_GROUP_CODE" val="ζ1-1"/>
  <p:tag name="KSO_WM_UNIT_TYPE" val="ζ_h_d"/>
  <p:tag name="KSO_WM_UNIT_INDEX" val="1_2_1"/>
  <p:tag name="KSO_WM_UNIT_ID" val="diagram20200548_1*ζ_h_d*1_2_1"/>
  <p:tag name="KSO_WM_TEMPLATE_CATEGORY" val="diagram"/>
  <p:tag name="KSO_WM_TEMPLATE_INDEX" val="20200548"/>
  <p:tag name="KSO_WM_UNIT_LAYERLEVEL" val="1_1_1"/>
  <p:tag name="KSO_WM_TAG_VERSION" val="1.0"/>
  <p:tag name="KSO_WM_BEAUTIFY_FLAG" val="#wm#"/>
  <p:tag name="PA" val="v5.2.4"/>
  <p:tag name="RESOURCELIBID_ANIM" val="557083"/>
  <p:tag name="KSO_WM_UNIT_FLASH_PICTURE_RATE" val="2"/>
  <p:tag name="KSO_WM_UNIT_LINE_FORE_SCHEMECOLOR_INDEX" val="14"/>
  <p:tag name="KSO_WM_UNIT_LINE_FILL_TYPE" val="2"/>
  <p:tag name="KSO_WM_UNIT_SHADOW_SCHEMECOLOR_INDEX" val="13"/>
  <p:tag name="KSO_WM_UNIT_USESOURCEFORMAT_APPLY" val="1"/>
</p:tagLst>
</file>

<file path=ppt/tags/tag6.xml><?xml version="1.0" encoding="utf-8"?>
<p:tagLst xmlns:p="http://schemas.openxmlformats.org/presentationml/2006/main">
  <p:tag name="KSO_WM_UNIT_DIAGRAM_MODELTYPE" val="flashPicture"/>
  <p:tag name="KSO_WM_UNIT_VALUE" val="529*529"/>
  <p:tag name="KSO_WM_UNIT_HIGHLIGHT" val="0"/>
  <p:tag name="KSO_WM_UNIT_COMPATIBLE" val="0"/>
  <p:tag name="KSO_WM_UNIT_DIAGRAM_ISNUMVISUAL" val="0"/>
  <p:tag name="KSO_WM_UNIT_DIAGRAM_ISREFERUNIT" val="0"/>
  <p:tag name="KSO_WM_DIAGRAM_GROUP_CODE" val="ζ1-1"/>
  <p:tag name="KSO_WM_UNIT_TYPE" val="ζ_h_d"/>
  <p:tag name="KSO_WM_UNIT_INDEX" val="1_3_1"/>
  <p:tag name="KSO_WM_UNIT_ID" val="diagram20200548_1*ζ_h_d*1_3_1"/>
  <p:tag name="KSO_WM_TEMPLATE_CATEGORY" val="diagram"/>
  <p:tag name="KSO_WM_TEMPLATE_INDEX" val="20200548"/>
  <p:tag name="KSO_WM_UNIT_LAYERLEVEL" val="1_1_1"/>
  <p:tag name="KSO_WM_TAG_VERSION" val="1.0"/>
  <p:tag name="KSO_WM_BEAUTIFY_FLAG" val="#wm#"/>
  <p:tag name="PA" val="v5.2.4"/>
  <p:tag name="RESOURCELIBID_ANIM" val="557083"/>
  <p:tag name="KSO_WM_UNIT_FLASH_PICTURE_RATE" val="2"/>
  <p:tag name="KSO_WM_UNIT_LINE_FORE_SCHEMECOLOR_INDEX" val="14"/>
  <p:tag name="KSO_WM_UNIT_LINE_FILL_TYPE" val="2"/>
  <p:tag name="KSO_WM_UNIT_SHADOW_SCHEMECOLOR_INDEX" val="13"/>
  <p:tag name="KSO_WM_UNIT_USESOURCEFORMAT_APPLY" val="1"/>
</p:tagLst>
</file>

<file path=ppt/tags/tag7.xml><?xml version="1.0" encoding="utf-8"?>
<p:tagLst xmlns:p="http://schemas.openxmlformats.org/presentationml/2006/main">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SUBTYPE" val="f"/>
  <p:tag name="KSO_WM_UNIT_TYPE" val="ζ_i"/>
  <p:tag name="KSO_WM_UNIT_INDEX" val="1_1"/>
  <p:tag name="KSO_WM_UNIT_ID" val="diagram20200548_1*ζ_i*1_1"/>
  <p:tag name="KSO_WM_TEMPLATE_CATEGORY" val="diagram"/>
  <p:tag name="KSO_WM_TEMPLATE_INDEX" val="20200548"/>
  <p:tag name="KSO_WM_UNIT_LAYERLEVEL" val="1_1"/>
  <p:tag name="KSO_WM_TAG_VERSION" val="1.0"/>
  <p:tag name="KSO_WM_BEAUTIFY_FLAG" val="#wm#"/>
  <p:tag name="KSO_WM_UNIT_LINE_FORE_SCHEMECOLOR_INDEX" val="14"/>
  <p:tag name="KSO_WM_UNIT_LINE_FILL_TYPE" val="2"/>
  <p:tag name="KSO_WM_UNIT_USESOURCEFORMAT_APPLY" val="1"/>
</p:tagLst>
</file>

<file path=ppt/tags/tag8.xml><?xml version="1.0" encoding="utf-8"?>
<p:tagLst xmlns:p="http://schemas.openxmlformats.org/presentationml/2006/main">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1_3"/>
  <p:tag name="KSO_WM_UNIT_ID" val="diagram20200548_1*ζ_i*1_3"/>
  <p:tag name="KSO_WM_TEMPLATE_CATEGORY" val="diagram"/>
  <p:tag name="KSO_WM_TEMPLATE_INDEX" val="20200548"/>
  <p:tag name="KSO_WM_UNIT_LAYERLEVEL" val="1_1"/>
  <p:tag name="KSO_WM_TAG_VERSION" val="1.0"/>
  <p:tag name="KSO_WM_BEAUTIFY_FLAG" val="#wm#"/>
  <p:tag name="KSO_WM_UNIT_SUBTYPE" val="f"/>
  <p:tag name="KSO_WM_UNIT_LINE_FORE_SCHEMECOLOR_INDEX" val="14"/>
  <p:tag name="KSO_WM_UNIT_LINE_FILL_TYPE" val="2"/>
  <p:tag name="KSO_WM_UNIT_TEXT_FILL_FORE_SCHEMECOLOR_INDEX" val="13"/>
  <p:tag name="KSO_WM_UNIT_TEXT_FILL_TYPE" val="1"/>
  <p:tag name="KSO_WM_UNIT_USESOURCEFORMAT_APPLY" val="1"/>
</p:tagLst>
</file>

<file path=ppt/tags/tag9.xml><?xml version="1.0" encoding="utf-8"?>
<p:tagLst xmlns:p="http://schemas.openxmlformats.org/presentationml/2006/main">
  <p:tag name="KSO_WM_UNIT_DIAGRAM_MODELTYPE" val="flashPicture"/>
  <p:tag name="KSO_WM_UNIT_HIGHLIGHT" val="0"/>
  <p:tag name="KSO_WM_UNIT_COMPATIBLE" val="0"/>
  <p:tag name="KSO_WM_UNIT_DIAGRAM_ISNUMVISUAL" val="0"/>
  <p:tag name="KSO_WM_UNIT_DIAGRAM_ISREFERUNIT" val="0"/>
  <p:tag name="KSO_WM_DIAGRAM_GROUP_CODE" val="ζ1-1"/>
  <p:tag name="KSO_WM_UNIT_TYPE" val="ζ_i"/>
  <p:tag name="KSO_WM_UNIT_INDEX" val="1_5"/>
  <p:tag name="KSO_WM_UNIT_ID" val="diagram20200548_1*ζ_i*1_5"/>
  <p:tag name="KSO_WM_TEMPLATE_CATEGORY" val="diagram"/>
  <p:tag name="KSO_WM_TEMPLATE_INDEX" val="20200548"/>
  <p:tag name="KSO_WM_UNIT_LAYERLEVEL" val="1_1"/>
  <p:tag name="KSO_WM_TAG_VERSION" val="1.0"/>
  <p:tag name="KSO_WM_BEAUTIFY_FLAG" val="#wm#"/>
  <p:tag name="KSO_WM_UNIT_SUBTYPE" val="f"/>
  <p:tag name="KSO_WM_UNIT_LINE_FORE_SCHEMECOLOR_INDEX" val="14"/>
  <p:tag name="KSO_WM_UNIT_LINE_FILL_TYPE" val="2"/>
  <p:tag name="KSO_WM_UNIT_TEXT_FILL_FORE_SCHEMECOLOR_INDEX" val="13"/>
  <p:tag name="KSO_WM_UNIT_TEXT_FILL_TYPE" val="1"/>
  <p:tag name="KSO_WM_UNIT_USESOURCEFORMAT_APPLY"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000120150508A15PWBG">
  <a:themeElements>
    <a:clrScheme name="A000120150508A15PWBG 1">
      <a:dk1>
        <a:srgbClr val="47494B"/>
      </a:dk1>
      <a:lt1>
        <a:srgbClr val="FFFFFF"/>
      </a:lt1>
      <a:dk2>
        <a:srgbClr val="454749"/>
      </a:dk2>
      <a:lt2>
        <a:srgbClr val="FFFFFF"/>
      </a:lt2>
      <a:accent1>
        <a:srgbClr val="046FB6"/>
      </a:accent1>
      <a:accent2>
        <a:srgbClr val="22B1DE"/>
      </a:accent2>
      <a:accent3>
        <a:srgbClr val="FFFFFF"/>
      </a:accent3>
      <a:accent4>
        <a:srgbClr val="3B3D3F"/>
      </a:accent4>
      <a:accent5>
        <a:srgbClr val="AABBD7"/>
      </a:accent5>
      <a:accent6>
        <a:srgbClr val="1EA0C9"/>
      </a:accent6>
      <a:hlink>
        <a:srgbClr val="00B0F0"/>
      </a:hlink>
      <a:folHlink>
        <a:srgbClr val="AFB2B4"/>
      </a:folHlink>
    </a:clrScheme>
    <a:fontScheme name="A000120150508A15PWBG">
      <a:majorFont>
        <a:latin typeface="微软雅黑"/>
        <a:ea typeface="微软雅黑"/>
        <a:cs typeface=""/>
      </a:majorFont>
      <a:minorFont>
        <a:latin typeface="幼圆"/>
        <a:ea typeface="幼圆"/>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A000120150508A15PWBG 1">
        <a:dk1>
          <a:srgbClr val="47494B"/>
        </a:dk1>
        <a:lt1>
          <a:srgbClr val="FFFFFF"/>
        </a:lt1>
        <a:dk2>
          <a:srgbClr val="454749"/>
        </a:dk2>
        <a:lt2>
          <a:srgbClr val="FFFFFF"/>
        </a:lt2>
        <a:accent1>
          <a:srgbClr val="046FB6"/>
        </a:accent1>
        <a:accent2>
          <a:srgbClr val="22B1DE"/>
        </a:accent2>
        <a:accent3>
          <a:srgbClr val="FFFFFF"/>
        </a:accent3>
        <a:accent4>
          <a:srgbClr val="3B3D3F"/>
        </a:accent4>
        <a:accent5>
          <a:srgbClr val="AABBD7"/>
        </a:accent5>
        <a:accent6>
          <a:srgbClr val="1EA0C9"/>
        </a:accent6>
        <a:hlink>
          <a:srgbClr val="00B0F0"/>
        </a:hlink>
        <a:folHlink>
          <a:srgbClr val="AFB2B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A000120150508A15PWBG">
  <a:themeElements>
    <a:clrScheme name="A000120150508A15PWBG 1">
      <a:dk1>
        <a:srgbClr val="47494B"/>
      </a:dk1>
      <a:lt1>
        <a:srgbClr val="FFFFFF"/>
      </a:lt1>
      <a:dk2>
        <a:srgbClr val="454749"/>
      </a:dk2>
      <a:lt2>
        <a:srgbClr val="FFFFFF"/>
      </a:lt2>
      <a:accent1>
        <a:srgbClr val="046FB6"/>
      </a:accent1>
      <a:accent2>
        <a:srgbClr val="22B1DE"/>
      </a:accent2>
      <a:accent3>
        <a:srgbClr val="FFFFFF"/>
      </a:accent3>
      <a:accent4>
        <a:srgbClr val="3B3D3F"/>
      </a:accent4>
      <a:accent5>
        <a:srgbClr val="AABBD7"/>
      </a:accent5>
      <a:accent6>
        <a:srgbClr val="1EA0C9"/>
      </a:accent6>
      <a:hlink>
        <a:srgbClr val="00B0F0"/>
      </a:hlink>
      <a:folHlink>
        <a:srgbClr val="AFB2B4"/>
      </a:folHlink>
    </a:clrScheme>
    <a:fontScheme name="A000120150508A15PWBG">
      <a:majorFont>
        <a:latin typeface="微软雅黑"/>
        <a:ea typeface="微软雅黑"/>
        <a:cs typeface=""/>
      </a:majorFont>
      <a:minorFont>
        <a:latin typeface="幼圆"/>
        <a:ea typeface="幼圆"/>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A000120150508A15PWBG 1">
        <a:dk1>
          <a:srgbClr val="47494B"/>
        </a:dk1>
        <a:lt1>
          <a:srgbClr val="FFFFFF"/>
        </a:lt1>
        <a:dk2>
          <a:srgbClr val="454749"/>
        </a:dk2>
        <a:lt2>
          <a:srgbClr val="FFFFFF"/>
        </a:lt2>
        <a:accent1>
          <a:srgbClr val="046FB6"/>
        </a:accent1>
        <a:accent2>
          <a:srgbClr val="22B1DE"/>
        </a:accent2>
        <a:accent3>
          <a:srgbClr val="FFFFFF"/>
        </a:accent3>
        <a:accent4>
          <a:srgbClr val="3B3D3F"/>
        </a:accent4>
        <a:accent5>
          <a:srgbClr val="AABBD7"/>
        </a:accent5>
        <a:accent6>
          <a:srgbClr val="1EA0C9"/>
        </a:accent6>
        <a:hlink>
          <a:srgbClr val="00B0F0"/>
        </a:hlink>
        <a:folHlink>
          <a:srgbClr val="AFB2B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15384</Words>
  <Application>WPS 演示</Application>
  <PresentationFormat>On-screen Show (4:3)</PresentationFormat>
  <Paragraphs>920</Paragraphs>
  <Slides>87</Slides>
  <Notes>0</Notes>
  <HiddenSlides>0</HiddenSlides>
  <MMClips>0</MMClips>
  <ScaleCrop>false</ScaleCrop>
  <HeadingPairs>
    <vt:vector size="6" baseType="variant">
      <vt:variant>
        <vt:lpstr>已用的字体</vt:lpstr>
      </vt:variant>
      <vt:variant>
        <vt:i4>28</vt:i4>
      </vt:variant>
      <vt:variant>
        <vt:lpstr>主题</vt:lpstr>
      </vt:variant>
      <vt:variant>
        <vt:i4>3</vt:i4>
      </vt:variant>
      <vt:variant>
        <vt:lpstr>幻灯片标题</vt:lpstr>
      </vt:variant>
      <vt:variant>
        <vt:i4>87</vt:i4>
      </vt:variant>
    </vt:vector>
  </HeadingPairs>
  <TitlesOfParts>
    <vt:vector size="118" baseType="lpstr">
      <vt:lpstr>Arial</vt:lpstr>
      <vt:lpstr>宋体</vt:lpstr>
      <vt:lpstr>Wingdings</vt:lpstr>
      <vt:lpstr>Microsoft JhengHei</vt:lpstr>
      <vt:lpstr>微软雅黑</vt:lpstr>
      <vt:lpstr>Arial</vt:lpstr>
      <vt:lpstr>PMingLiU</vt:lpstr>
      <vt:lpstr>Wingdings</vt:lpstr>
      <vt:lpstr>Times New Roman</vt:lpstr>
      <vt:lpstr>Calibri</vt:lpstr>
      <vt:lpstr>Arial Unicode MS</vt:lpstr>
      <vt:lpstr>Arial Black</vt:lpstr>
      <vt:lpstr>黑体</vt:lpstr>
      <vt:lpstr>Calibri Light</vt:lpstr>
      <vt:lpstr>Wingdings 2</vt:lpstr>
      <vt:lpstr>幼圆</vt:lpstr>
      <vt:lpstr>Times New Roman</vt:lpstr>
      <vt:lpstr>楷体_GB2312</vt:lpstr>
      <vt:lpstr>华文新魏</vt:lpstr>
      <vt:lpstr>华文中宋</vt:lpstr>
      <vt:lpstr>Wingdings</vt:lpstr>
      <vt:lpstr>新宋体</vt:lpstr>
      <vt:lpstr>Segoe UI</vt:lpstr>
      <vt:lpstr>微软雅黑 Light</vt:lpstr>
      <vt:lpstr>隶书</vt:lpstr>
      <vt:lpstr>方正粗黑宋简体</vt:lpstr>
      <vt:lpstr>幼圆</vt:lpstr>
      <vt:lpstr>幼圆</vt:lpstr>
      <vt:lpstr>Office Theme</vt:lpstr>
      <vt:lpstr>A000120150508A15PWBG</vt:lpstr>
      <vt:lpstr>1_A000120150508A15PWBG</vt:lpstr>
      <vt:lpstr>PowerPoint 演示文稿</vt:lpstr>
      <vt:lpstr>第二章 认识的本质及 发展规律</vt:lpstr>
      <vt:lpstr>PowerPoint 演示文稿</vt:lpstr>
      <vt:lpstr>学习重点</vt:lpstr>
      <vt:lpstr>第一节	社会主义五百年的历史进程</vt:lpstr>
      <vt:lpstr>人类为什么需要社会主义？</vt:lpstr>
      <vt:lpstr>PowerPoint 演示文稿</vt:lpstr>
      <vt:lpstr>一、社会主义从空想到科学</vt:lpstr>
      <vt:lpstr>一、社会主义从空想到科学</vt:lpstr>
      <vt:lpstr>一、社会主义从空想到科学</vt:lpstr>
      <vt:lpstr>PowerPoint 演示文稿</vt:lpstr>
      <vt:lpstr>一、社会主义从空想到科学</vt:lpstr>
      <vt:lpstr>一、社会主义从空想到科学</vt:lpstr>
      <vt:lpstr>一、社会主义从空想到科学</vt:lpstr>
      <vt:lpstr>一、社会主义从空想到科学</vt:lpstr>
      <vt:lpstr>一、社会主义从空想到科学</vt:lpstr>
      <vt:lpstr>一、社会主义从空想到科学</vt:lpstr>
      <vt:lpstr>一、社会主义从空想到科学</vt:lpstr>
      <vt:lpstr>一、社会主义从空想到科学</vt:lpstr>
      <vt:lpstr>一、社会主义从空想到科学</vt:lpstr>
      <vt:lpstr>二、社会主义从理想到现实</vt:lpstr>
      <vt:lpstr>二、社会主义从理想到现实</vt:lpstr>
      <vt:lpstr>二、社会主义从理想到现实</vt:lpstr>
      <vt:lpstr>二、社会主义从理想到现实</vt:lpstr>
      <vt:lpstr>二、社会主义从理想到现实</vt:lpstr>
      <vt:lpstr>二、社会主义从理想到现实</vt:lpstr>
      <vt:lpstr>二、社会主义从理想到现实</vt:lpstr>
      <vt:lpstr>二、社会主义从理想到现实</vt:lpstr>
      <vt:lpstr>二、社会主义从理想到现实</vt:lpstr>
      <vt:lpstr>二、社会主义从理想到现实</vt:lpstr>
      <vt:lpstr>三、社会主义从一国到多国</vt:lpstr>
      <vt:lpstr>三、社会主义从一国到多国</vt:lpstr>
      <vt:lpstr>三、社会主义从一国到多国</vt:lpstr>
      <vt:lpstr>三、社会主义从一国到多国</vt:lpstr>
      <vt:lpstr>三、社会主义从一国到多国</vt:lpstr>
      <vt:lpstr>三、社会主义从一国到多国</vt:lpstr>
      <vt:lpstr>三、社会主义从一国到多国</vt:lpstr>
      <vt:lpstr>三、社会主义从一国到多国</vt:lpstr>
      <vt:lpstr>三、社会主义从一国到多国</vt:lpstr>
      <vt:lpstr>三、社会主义从一国到多国</vt:lpstr>
      <vt:lpstr>三、社会主义从一国到多国</vt:lpstr>
      <vt:lpstr>三、社会主义从一国到多国</vt:lpstr>
      <vt:lpstr>三、社会主义从一国到多国</vt:lpstr>
      <vt:lpstr>三、社会主义从一国到多国</vt:lpstr>
      <vt:lpstr>三、社会主义从一国到多国</vt:lpstr>
      <vt:lpstr>三、社会主义从一国到多国</vt:lpstr>
      <vt:lpstr>三、社会主义从一国到多国</vt:lpstr>
      <vt:lpstr>迷茫与困惑——苏联解体，问题在哪？</vt:lpstr>
      <vt:lpstr>三、社会主义从一国到多国</vt:lpstr>
      <vt:lpstr>三、社会主义从一国到多国</vt:lpstr>
      <vt:lpstr>PowerPoint 演示文稿</vt:lpstr>
      <vt:lpstr>四、社会主义在中国焕发出强大生机活力</vt:lpstr>
      <vt:lpstr>四、社会主义在中国焕发出强大生机活力</vt:lpstr>
      <vt:lpstr>四、社会主义在中国焕发出强大生机活力</vt:lpstr>
      <vt:lpstr>四、社会主义在中国焕发出强大生机活力</vt:lpstr>
      <vt:lpstr>四、社会主义在中国焕发出强大生机活力</vt:lpstr>
      <vt:lpstr>四、社会主义在中国焕发出强大生机活力</vt:lpstr>
      <vt:lpstr>流言泛起——社会主义“失败论”、“终结论”</vt:lpstr>
      <vt:lpstr>第二节	科学社会主义一般原则</vt:lpstr>
      <vt:lpstr>一、科学社会主义一般原则及其主要内容</vt:lpstr>
      <vt:lpstr>一、科学社会主义一般原则及其主要内容</vt:lpstr>
      <vt:lpstr>一、科学社会主义一般原则及其主要内容</vt:lpstr>
      <vt:lpstr>一、科学社会主义一般原则及其主要内容</vt:lpstr>
      <vt:lpstr>PowerPoint 演示文稿</vt:lpstr>
      <vt:lpstr>PowerPoint 演示文稿</vt:lpstr>
      <vt:lpstr>PowerPoint 演示文稿</vt:lpstr>
      <vt:lpstr>二、正确把握科学社会主义一般原则</vt:lpstr>
      <vt:lpstr>二、正确把握科学社会主义一般原则</vt:lpstr>
      <vt:lpstr>二、正确把握科学社会主义一般原则</vt:lpstr>
      <vt:lpstr>机遇与挑战       ——社会主义（五国）的现状与未来</vt:lpstr>
      <vt:lpstr>一、经济文化相对落后国家建设社会</vt:lpstr>
      <vt:lpstr>一、经济文化相对落后国家建设社会主义国家的长期性</vt:lpstr>
      <vt:lpstr>一、经济文化相对落后国家建设社会主义国家的长期性</vt:lpstr>
      <vt:lpstr>一、经济文化相对落后国家建设社会主义国家的长期性</vt:lpstr>
      <vt:lpstr>一、经济文化相对落后国家建设社会主义国家的长期性</vt:lpstr>
      <vt:lpstr>二、社会主义发展道路的多样性</vt:lpstr>
      <vt:lpstr>二、社会主义发展道路的多样性</vt:lpstr>
      <vt:lpstr>PowerPoint 演示文稿</vt:lpstr>
      <vt:lpstr>二、社会主义发展道路的多样性</vt:lpstr>
      <vt:lpstr>二、社会主义发展道路的多样性</vt:lpstr>
      <vt:lpstr>二、社会主义发展道路的多样性</vt:lpstr>
      <vt:lpstr>PowerPoint 演示文稿</vt:lpstr>
      <vt:lpstr>三、社会主义在实践探索中开拓前进</vt:lpstr>
      <vt:lpstr>PowerPoint 演示文稿</vt:lpstr>
      <vt:lpstr>三、社会主义在实践探索中开拓前进</vt:lpstr>
      <vt:lpstr>四、社会主义在中国焕发出强大生机活力</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第一章</dc:title>
  <dc:creator>walkinnet</dc:creator>
  <cp:keywords>online presentation communicate exchange information on-screen projector whiteboard nouveau abstract</cp:keywords>
  <cp:lastModifiedBy>木棉1425886160</cp:lastModifiedBy>
  <cp:revision>2</cp:revision>
  <dcterms:created xsi:type="dcterms:W3CDTF">2019-05-29T00:37:24Z</dcterms:created>
  <dcterms:modified xsi:type="dcterms:W3CDTF">2019-05-29T03:12:53Z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2018-11-20T00:00:00Z</vt:filetime>
  </property>
  <property fmtid="{D5CDD505-2E9C-101B-9397-08002B2CF9AE}" pid="3" name="Creator">
    <vt:lpwstr>Microsoft® PowerPoint® 2016</vt:lpwstr>
  </property>
  <property fmtid="{D5CDD505-2E9C-101B-9397-08002B2CF9AE}" pid="4" name="LastSaved">
    <vt:filetime>2019-02-28T00:00:00Z</vt:filetime>
  </property>
  <property fmtid="{D5CDD505-2E9C-101B-9397-08002B2CF9AE}" pid="5" name="KSOProductBuildVer">
    <vt:lpwstr>2052-11.1.0.8696</vt:lpwstr>
  </property>
</Properties>
</file>